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80" r:id="rId2"/>
  </p:sldMasterIdLst>
  <p:notesMasterIdLst>
    <p:notesMasterId r:id="rId77"/>
  </p:notesMasterIdLst>
  <p:sldIdLst>
    <p:sldId id="288" r:id="rId3"/>
    <p:sldId id="360" r:id="rId4"/>
    <p:sldId id="355" r:id="rId5"/>
    <p:sldId id="358" r:id="rId6"/>
    <p:sldId id="359" r:id="rId7"/>
    <p:sldId id="312" r:id="rId8"/>
    <p:sldId id="313" r:id="rId9"/>
    <p:sldId id="314" r:id="rId10"/>
    <p:sldId id="315" r:id="rId11"/>
    <p:sldId id="302" r:id="rId12"/>
    <p:sldId id="321" r:id="rId13"/>
    <p:sldId id="301" r:id="rId14"/>
    <p:sldId id="303" r:id="rId15"/>
    <p:sldId id="350" r:id="rId16"/>
    <p:sldId id="349" r:id="rId17"/>
    <p:sldId id="304" r:id="rId18"/>
    <p:sldId id="316" r:id="rId19"/>
    <p:sldId id="317" r:id="rId20"/>
    <p:sldId id="289" r:id="rId21"/>
    <p:sldId id="361" r:id="rId22"/>
    <p:sldId id="274" r:id="rId23"/>
    <p:sldId id="264" r:id="rId24"/>
    <p:sldId id="268" r:id="rId25"/>
    <p:sldId id="270" r:id="rId26"/>
    <p:sldId id="271" r:id="rId27"/>
    <p:sldId id="269" r:id="rId28"/>
    <p:sldId id="267" r:id="rId29"/>
    <p:sldId id="263" r:id="rId30"/>
    <p:sldId id="272" r:id="rId31"/>
    <p:sldId id="273" r:id="rId32"/>
    <p:sldId id="275" r:id="rId33"/>
    <p:sldId id="362" r:id="rId34"/>
    <p:sldId id="322" r:id="rId35"/>
    <p:sldId id="323" r:id="rId36"/>
    <p:sldId id="324" r:id="rId37"/>
    <p:sldId id="325" r:id="rId38"/>
    <p:sldId id="326" r:id="rId39"/>
    <p:sldId id="327" r:id="rId40"/>
    <p:sldId id="328" r:id="rId41"/>
    <p:sldId id="329" r:id="rId42"/>
    <p:sldId id="363" r:id="rId43"/>
    <p:sldId id="342" r:id="rId44"/>
    <p:sldId id="343" r:id="rId45"/>
    <p:sldId id="330" r:id="rId46"/>
    <p:sldId id="331" r:id="rId47"/>
    <p:sldId id="332" r:id="rId48"/>
    <p:sldId id="292" r:id="rId49"/>
    <p:sldId id="338" r:id="rId50"/>
    <p:sldId id="305" r:id="rId51"/>
    <p:sldId id="339" r:id="rId52"/>
    <p:sldId id="333" r:id="rId53"/>
    <p:sldId id="347" r:id="rId54"/>
    <p:sldId id="340" r:id="rId55"/>
    <p:sldId id="334" r:id="rId56"/>
    <p:sldId id="335" r:id="rId57"/>
    <p:sldId id="336" r:id="rId58"/>
    <p:sldId id="337" r:id="rId59"/>
    <p:sldId id="364" r:id="rId60"/>
    <p:sldId id="296" r:id="rId61"/>
    <p:sldId id="297" r:id="rId62"/>
    <p:sldId id="298" r:id="rId63"/>
    <p:sldId id="290" r:id="rId64"/>
    <p:sldId id="291" r:id="rId65"/>
    <p:sldId id="365" r:id="rId66"/>
    <p:sldId id="351" r:id="rId67"/>
    <p:sldId id="366" r:id="rId68"/>
    <p:sldId id="344" r:id="rId69"/>
    <p:sldId id="345" r:id="rId70"/>
    <p:sldId id="356" r:id="rId71"/>
    <p:sldId id="357" r:id="rId72"/>
    <p:sldId id="352" r:id="rId73"/>
    <p:sldId id="353" r:id="rId74"/>
    <p:sldId id="354" r:id="rId75"/>
    <p:sldId id="278" r:id="rId76"/>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9" d="100"/>
          <a:sy n="49" d="100"/>
        </p:scale>
        <p:origin x="-586"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2010년</c:v>
                </c:pt>
              </c:strCache>
            </c:strRef>
          </c:tx>
          <c:spPr>
            <a:solidFill>
              <a:schemeClr val="accent1">
                <a:lumMod val="40000"/>
                <a:lumOff val="60000"/>
              </a:schemeClr>
            </a:solidFill>
          </c:spPr>
          <c:invertIfNegative val="0"/>
          <c:cat>
            <c:strRef>
              <c:f>Sheet1!$A$2:$A$3</c:f>
              <c:strCache>
                <c:ptCount val="2"/>
                <c:pt idx="0">
                  <c:v>자동차  반도체 시장 규모</c:v>
                </c:pt>
                <c:pt idx="1">
                  <c:v>자동차 1대에 들어가는 반도체 부품 비용</c:v>
                </c:pt>
              </c:strCache>
            </c:strRef>
          </c:cat>
          <c:val>
            <c:numRef>
              <c:f>Sheet1!$B$2:$B$3</c:f>
              <c:numCache>
                <c:formatCode>General</c:formatCode>
                <c:ptCount val="2"/>
                <c:pt idx="0">
                  <c:v>179</c:v>
                </c:pt>
                <c:pt idx="1">
                  <c:v>268</c:v>
                </c:pt>
              </c:numCache>
            </c:numRef>
          </c:val>
        </c:ser>
        <c:ser>
          <c:idx val="1"/>
          <c:order val="1"/>
          <c:tx>
            <c:strRef>
              <c:f>Sheet1!$C$1</c:f>
              <c:strCache>
                <c:ptCount val="1"/>
                <c:pt idx="0">
                  <c:v>2015년</c:v>
                </c:pt>
              </c:strCache>
            </c:strRef>
          </c:tx>
          <c:spPr>
            <a:solidFill>
              <a:schemeClr val="accent1">
                <a:lumMod val="60000"/>
                <a:lumOff val="40000"/>
              </a:schemeClr>
            </a:solidFill>
          </c:spPr>
          <c:invertIfNegative val="0"/>
          <c:cat>
            <c:strRef>
              <c:f>Sheet1!$A$2:$A$3</c:f>
              <c:strCache>
                <c:ptCount val="2"/>
                <c:pt idx="0">
                  <c:v>자동차  반도체 시장 규모</c:v>
                </c:pt>
                <c:pt idx="1">
                  <c:v>자동차 1대에 들어가는 반도체 부품 비용</c:v>
                </c:pt>
              </c:strCache>
            </c:strRef>
          </c:cat>
          <c:val>
            <c:numRef>
              <c:f>Sheet1!$C$2:$C$3</c:f>
              <c:numCache>
                <c:formatCode>General</c:formatCode>
                <c:ptCount val="2"/>
                <c:pt idx="0">
                  <c:v>290</c:v>
                </c:pt>
                <c:pt idx="1">
                  <c:v>371</c:v>
                </c:pt>
              </c:numCache>
            </c:numRef>
          </c:val>
        </c:ser>
        <c:dLbls>
          <c:showLegendKey val="0"/>
          <c:showVal val="0"/>
          <c:showCatName val="0"/>
          <c:showSerName val="0"/>
          <c:showPercent val="0"/>
          <c:showBubbleSize val="0"/>
        </c:dLbls>
        <c:gapWidth val="150"/>
        <c:shape val="cylinder"/>
        <c:axId val="267433472"/>
        <c:axId val="84739200"/>
        <c:axId val="0"/>
      </c:bar3DChart>
      <c:catAx>
        <c:axId val="267433472"/>
        <c:scaling>
          <c:orientation val="minMax"/>
        </c:scaling>
        <c:delete val="0"/>
        <c:axPos val="b"/>
        <c:numFmt formatCode="General" sourceLinked="1"/>
        <c:majorTickMark val="out"/>
        <c:minorTickMark val="none"/>
        <c:tickLblPos val="nextTo"/>
        <c:txPr>
          <a:bodyPr/>
          <a:lstStyle/>
          <a:p>
            <a:pPr>
              <a:defRPr b="1"/>
            </a:pPr>
            <a:endParaRPr lang="ko-KR"/>
          </a:p>
        </c:txPr>
        <c:crossAx val="84739200"/>
        <c:crosses val="autoZero"/>
        <c:auto val="1"/>
        <c:lblAlgn val="ctr"/>
        <c:lblOffset val="100"/>
        <c:noMultiLvlLbl val="0"/>
      </c:catAx>
      <c:valAx>
        <c:axId val="84739200"/>
        <c:scaling>
          <c:orientation val="minMax"/>
        </c:scaling>
        <c:delete val="0"/>
        <c:axPos val="l"/>
        <c:majorGridlines/>
        <c:numFmt formatCode="General" sourceLinked="1"/>
        <c:majorTickMark val="out"/>
        <c:minorTickMark val="none"/>
        <c:tickLblPos val="nextTo"/>
        <c:crossAx val="267433472"/>
        <c:crosses val="autoZero"/>
        <c:crossBetween val="between"/>
      </c:valAx>
    </c:plotArea>
    <c:legend>
      <c:legendPos val="r"/>
      <c:layout/>
      <c:overlay val="0"/>
    </c:legend>
    <c:plotVisOnly val="1"/>
    <c:dispBlanksAs val="gap"/>
    <c:showDLblsOverMax val="0"/>
  </c:chart>
  <c:txPr>
    <a:bodyPr/>
    <a:lstStyle/>
    <a:p>
      <a:pPr>
        <a:defRPr sz="1800"/>
      </a:pPr>
      <a:endParaRPr lang="ko-KR"/>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2010년</c:v>
                </c:pt>
              </c:strCache>
            </c:strRef>
          </c:tx>
          <c:spPr>
            <a:solidFill>
              <a:schemeClr val="accent1">
                <a:lumMod val="20000"/>
                <a:lumOff val="80000"/>
              </a:schemeClr>
            </a:solidFill>
          </c:spPr>
          <c:invertIfNegative val="0"/>
          <c:cat>
            <c:strRef>
              <c:f>Sheet1!$A$2</c:f>
              <c:strCache>
                <c:ptCount val="1"/>
                <c:pt idx="0">
                  <c:v>자동차용 소프트웨어 시장규모</c:v>
                </c:pt>
              </c:strCache>
            </c:strRef>
          </c:cat>
          <c:val>
            <c:numRef>
              <c:f>Sheet1!$B$2</c:f>
              <c:numCache>
                <c:formatCode>General</c:formatCode>
                <c:ptCount val="1"/>
                <c:pt idx="0">
                  <c:v>250</c:v>
                </c:pt>
              </c:numCache>
            </c:numRef>
          </c:val>
        </c:ser>
        <c:ser>
          <c:idx val="1"/>
          <c:order val="1"/>
          <c:tx>
            <c:strRef>
              <c:f>Sheet1!$C$1</c:f>
              <c:strCache>
                <c:ptCount val="1"/>
                <c:pt idx="0">
                  <c:v>2015년</c:v>
                </c:pt>
              </c:strCache>
            </c:strRef>
          </c:tx>
          <c:spPr>
            <a:solidFill>
              <a:schemeClr val="accent1">
                <a:lumMod val="40000"/>
                <a:lumOff val="60000"/>
              </a:schemeClr>
            </a:solidFill>
          </c:spPr>
          <c:invertIfNegative val="0"/>
          <c:cat>
            <c:strRef>
              <c:f>Sheet1!$A$2</c:f>
              <c:strCache>
                <c:ptCount val="1"/>
                <c:pt idx="0">
                  <c:v>자동차용 소프트웨어 시장규모</c:v>
                </c:pt>
              </c:strCache>
            </c:strRef>
          </c:cat>
          <c:val>
            <c:numRef>
              <c:f>Sheet1!$C$2</c:f>
              <c:numCache>
                <c:formatCode>General</c:formatCode>
                <c:ptCount val="1"/>
                <c:pt idx="0">
                  <c:v>380</c:v>
                </c:pt>
              </c:numCache>
            </c:numRef>
          </c:val>
        </c:ser>
        <c:ser>
          <c:idx val="2"/>
          <c:order val="2"/>
          <c:tx>
            <c:strRef>
              <c:f>Sheet1!$D$1</c:f>
              <c:strCache>
                <c:ptCount val="1"/>
                <c:pt idx="0">
                  <c:v>2020년</c:v>
                </c:pt>
              </c:strCache>
            </c:strRef>
          </c:tx>
          <c:spPr>
            <a:solidFill>
              <a:schemeClr val="accent1">
                <a:lumMod val="60000"/>
                <a:lumOff val="40000"/>
              </a:schemeClr>
            </a:solidFill>
          </c:spPr>
          <c:invertIfNegative val="0"/>
          <c:cat>
            <c:strRef>
              <c:f>Sheet1!$A$2</c:f>
              <c:strCache>
                <c:ptCount val="1"/>
                <c:pt idx="0">
                  <c:v>자동차용 소프트웨어 시장규모</c:v>
                </c:pt>
              </c:strCache>
            </c:strRef>
          </c:cat>
          <c:val>
            <c:numRef>
              <c:f>Sheet1!$D$2</c:f>
              <c:numCache>
                <c:formatCode>General</c:formatCode>
                <c:ptCount val="1"/>
                <c:pt idx="0">
                  <c:v>520</c:v>
                </c:pt>
              </c:numCache>
            </c:numRef>
          </c:val>
        </c:ser>
        <c:dLbls>
          <c:showLegendKey val="0"/>
          <c:showVal val="0"/>
          <c:showCatName val="0"/>
          <c:showSerName val="0"/>
          <c:showPercent val="0"/>
          <c:showBubbleSize val="0"/>
        </c:dLbls>
        <c:gapWidth val="150"/>
        <c:shape val="box"/>
        <c:axId val="298013184"/>
        <c:axId val="86803008"/>
        <c:axId val="0"/>
      </c:bar3DChart>
      <c:catAx>
        <c:axId val="298013184"/>
        <c:scaling>
          <c:orientation val="minMax"/>
        </c:scaling>
        <c:delete val="0"/>
        <c:axPos val="b"/>
        <c:majorTickMark val="out"/>
        <c:minorTickMark val="none"/>
        <c:tickLblPos val="nextTo"/>
        <c:txPr>
          <a:bodyPr/>
          <a:lstStyle/>
          <a:p>
            <a:pPr algn="ctr">
              <a:defRPr lang="ko-KR" altLang="en-US" sz="1800" b="1" i="0" u="none" strike="noStrike" kern="1200" baseline="0">
                <a:solidFill>
                  <a:srgbClr val="4D4D4F"/>
                </a:solidFill>
                <a:latin typeface="+mn-lt"/>
                <a:ea typeface="+mn-ea"/>
                <a:cs typeface="+mn-cs"/>
              </a:defRPr>
            </a:pPr>
            <a:endParaRPr lang="ko-KR"/>
          </a:p>
        </c:txPr>
        <c:crossAx val="86803008"/>
        <c:crosses val="autoZero"/>
        <c:auto val="1"/>
        <c:lblAlgn val="ctr"/>
        <c:lblOffset val="100"/>
        <c:noMultiLvlLbl val="0"/>
      </c:catAx>
      <c:valAx>
        <c:axId val="86803008"/>
        <c:scaling>
          <c:orientation val="minMax"/>
        </c:scaling>
        <c:delete val="0"/>
        <c:axPos val="l"/>
        <c:majorGridlines/>
        <c:numFmt formatCode="General" sourceLinked="1"/>
        <c:majorTickMark val="out"/>
        <c:minorTickMark val="none"/>
        <c:tickLblPos val="nextTo"/>
        <c:crossAx val="298013184"/>
        <c:crosses val="autoZero"/>
        <c:crossBetween val="between"/>
      </c:valAx>
    </c:plotArea>
    <c:legend>
      <c:legendPos val="r"/>
      <c:layout/>
      <c:overlay val="0"/>
    </c:legend>
    <c:plotVisOnly val="1"/>
    <c:dispBlanksAs val="gap"/>
    <c:showDLblsOverMax val="0"/>
  </c:chart>
  <c:txPr>
    <a:bodyPr/>
    <a:lstStyle/>
    <a:p>
      <a:pPr>
        <a:defRPr sz="1800"/>
      </a:pPr>
      <a:endParaRPr lang="ko-KR"/>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drawing1.xml><?xml version="1.0" encoding="utf-8"?>
<c:userShapes xmlns:c="http://schemas.openxmlformats.org/drawingml/2006/chart">
  <cdr:relSizeAnchor xmlns:cdr="http://schemas.openxmlformats.org/drawingml/2006/chartDrawing">
    <cdr:from>
      <cdr:x>0.86842</cdr:x>
      <cdr:y>0.56659</cdr:y>
    </cdr:from>
    <cdr:to>
      <cdr:x>1</cdr:x>
      <cdr:y>0.60982</cdr:y>
    </cdr:to>
    <cdr:sp macro="" textlink="">
      <cdr:nvSpPr>
        <cdr:cNvPr id="2" name="TextBox 1"/>
        <cdr:cNvSpPr txBox="1"/>
      </cdr:nvSpPr>
      <cdr:spPr>
        <a:xfrm xmlns:a="http://schemas.openxmlformats.org/drawingml/2006/main">
          <a:off x="7128792" y="2824088"/>
          <a:ext cx="1080120" cy="215444"/>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r>
            <a:rPr lang="ko-KR" altLang="en-US" sz="1400" b="1" dirty="0" smtClean="0">
              <a:latin typeface="맑은 고딕" pitchFamily="50" charset="-127"/>
              <a:ea typeface="맑은 고딕" pitchFamily="50" charset="-127"/>
            </a:rPr>
            <a:t>단위</a:t>
          </a:r>
          <a:r>
            <a:rPr lang="en-US" altLang="ko-KR" sz="1400" b="1" dirty="0" smtClean="0">
              <a:latin typeface="맑은 고딕" pitchFamily="50" charset="-127"/>
              <a:ea typeface="맑은 고딕" pitchFamily="50" charset="-127"/>
            </a:rPr>
            <a:t>: </a:t>
          </a:r>
          <a:r>
            <a:rPr lang="ko-KR" altLang="en-US" sz="1400" b="1" dirty="0" smtClean="0">
              <a:latin typeface="맑은 고딕" pitchFamily="50" charset="-127"/>
              <a:ea typeface="맑은 고딕" pitchFamily="50" charset="-127"/>
            </a:rPr>
            <a:t>억 달러</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69ECFE-A910-4791-8FB9-8158F9735B66}" type="datetimeFigureOut">
              <a:rPr lang="ko-KR" altLang="en-US" smtClean="0"/>
              <a:t>2012-08-27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62552B-D22E-4D50-9F44-BF127603C40F}" type="slidenum">
              <a:rPr lang="ko-KR" altLang="en-US" smtClean="0"/>
              <a:t>‹#›</a:t>
            </a:fld>
            <a:endParaRPr lang="ko-KR" altLang="en-US"/>
          </a:p>
        </p:txBody>
      </p:sp>
    </p:spTree>
    <p:extLst>
      <p:ext uri="{BB962C8B-B14F-4D97-AF65-F5344CB8AC3E}">
        <p14:creationId xmlns:p14="http://schemas.microsoft.com/office/powerpoint/2010/main" val="414747898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90.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560" indent="-228560">
              <a:buFont typeface="+mj-lt"/>
              <a:buAutoNum type="arabicPeriod"/>
            </a:pPr>
            <a:r>
              <a:rPr lang="en-US" sz="900" dirty="0"/>
              <a:t>ISO 26262 is defined by functional safety managers from automotive industry. All OEMs and suppliers must be compliant when it is released as International Standard (Mid 2011). </a:t>
            </a:r>
            <a:br>
              <a:rPr lang="en-US" sz="900" dirty="0"/>
            </a:br>
            <a:endParaRPr lang="en-US" sz="900" dirty="0"/>
          </a:p>
          <a:p>
            <a:pPr marL="228560" indent="-228560">
              <a:buFont typeface="+mj-lt"/>
              <a:buAutoNum type="arabicPeriod"/>
            </a:pPr>
            <a:r>
              <a:rPr lang="en-US" sz="900" dirty="0" smtClean="0"/>
              <a:t>TÜV qualifies </a:t>
            </a:r>
            <a:r>
              <a:rPr lang="en-US" sz="900" dirty="0"/>
              <a:t>Integrity according to the tool qualification requirements in ISO 26262 and provides a certificate for ISO 26262 and IEC 61508. The implementation techniques within the functional safety manual should also be certified for ISO 26262.</a:t>
            </a:r>
            <a:br>
              <a:rPr lang="en-US" sz="900" dirty="0"/>
            </a:br>
            <a:endParaRPr lang="en-US" sz="900" dirty="0" smtClean="0"/>
          </a:p>
          <a:p>
            <a:pPr marL="228560" indent="-228560">
              <a:buFont typeface="+mj-lt"/>
              <a:buAutoNum type="arabicPeriod"/>
            </a:pPr>
            <a:r>
              <a:rPr lang="en-US" sz="900" dirty="0" smtClean="0"/>
              <a:t>Integrity</a:t>
            </a:r>
            <a:r>
              <a:rPr lang="en-US" sz="900" baseline="0" dirty="0" smtClean="0"/>
              <a:t> with the automotive functional safety reference solution and functional safety manual </a:t>
            </a:r>
            <a:r>
              <a:rPr lang="en-US" sz="900" dirty="0" smtClean="0"/>
              <a:t>offers a</a:t>
            </a:r>
            <a:r>
              <a:rPr lang="en-US" sz="900" baseline="0" dirty="0" smtClean="0"/>
              <a:t> solution to </a:t>
            </a:r>
            <a:r>
              <a:rPr lang="en-US" sz="900" dirty="0" smtClean="0"/>
              <a:t>the </a:t>
            </a:r>
            <a:r>
              <a:rPr lang="en-US" sz="900" dirty="0"/>
              <a:t>automotive industry to enable them to be ISO 26262 </a:t>
            </a:r>
            <a:r>
              <a:rPr lang="en-US" sz="900" dirty="0" smtClean="0"/>
              <a:t>compliant.</a:t>
            </a:r>
            <a:endParaRPr lang="en-US" dirty="0"/>
          </a:p>
        </p:txBody>
      </p:sp>
      <p:sp>
        <p:nvSpPr>
          <p:cNvPr id="4" name="Slide Number Placeholder 3"/>
          <p:cNvSpPr>
            <a:spLocks noGrp="1"/>
          </p:cNvSpPr>
          <p:nvPr>
            <p:ph type="sldNum" sz="quarter" idx="10"/>
          </p:nvPr>
        </p:nvSpPr>
        <p:spPr/>
        <p:txBody>
          <a:bodyPr/>
          <a:lstStyle/>
          <a:p>
            <a:pPr>
              <a:defRPr/>
            </a:pPr>
            <a:fld id="{BBC6AE15-9739-4C10-9ED7-9F593E4079C6}" type="slidenum">
              <a:rPr lang="en-US" smtClean="0"/>
              <a:pPr>
                <a:defRPr/>
              </a:pPr>
              <a:t>6</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smtClean="0">
                <a:solidFill>
                  <a:schemeClr val="tx1"/>
                </a:solidFill>
              </a:rPr>
              <a:t>Automatic : ATEF </a:t>
            </a:r>
            <a:r>
              <a:rPr lang="en-US" altLang="ko-KR" sz="1200" dirty="0" smtClean="0">
                <a:solidFill>
                  <a:schemeClr val="tx1"/>
                </a:solidFill>
              </a:rPr>
              <a:t>(Automatic Test Execution Framework).</a:t>
            </a:r>
          </a:p>
          <a:p>
            <a:endParaRPr lang="ko-KR" altLang="en-US" sz="1200" dirty="0" smtClean="0">
              <a:solidFill>
                <a:schemeClr val="tx1"/>
              </a:solidFill>
            </a:endParaRPr>
          </a:p>
        </p:txBody>
      </p:sp>
      <p:sp>
        <p:nvSpPr>
          <p:cNvPr id="4" name="슬라이드 번호 개체 틀 3"/>
          <p:cNvSpPr>
            <a:spLocks noGrp="1"/>
          </p:cNvSpPr>
          <p:nvPr>
            <p:ph type="sldNum" sz="quarter" idx="10"/>
          </p:nvPr>
        </p:nvSpPr>
        <p:spPr/>
        <p:txBody>
          <a:bodyPr/>
          <a:lstStyle/>
          <a:p>
            <a:fld id="{0762552B-D22E-4D50-9F44-BF127603C40F}" type="slidenum">
              <a:rPr lang="ko-KR" altLang="en-US" smtClean="0"/>
              <a:t>61</a:t>
            </a:fld>
            <a:endParaRPr lang="ko-KR" altLang="en-US"/>
          </a:p>
        </p:txBody>
      </p:sp>
    </p:spTree>
    <p:extLst>
      <p:ext uri="{BB962C8B-B14F-4D97-AF65-F5344CB8AC3E}">
        <p14:creationId xmlns:p14="http://schemas.microsoft.com/office/powerpoint/2010/main" val="673441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pPr>
              <a:defRPr/>
            </a:pPr>
            <a:fld id="{2581336D-1E28-4B97-A8A2-F201BFB21AD7}" type="slidenum">
              <a:rPr lang="en-US" smtClean="0"/>
              <a:pPr>
                <a:defRPr/>
              </a:pPr>
              <a:t>62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pPr>
              <a:defRPr/>
            </a:pPr>
            <a:fld id="{2581336D-1E28-4B97-A8A2-F201BFB21AD7}" type="slidenum">
              <a:rPr lang="en-US" smtClean="0"/>
              <a:pPr>
                <a:defRPr/>
              </a:pPr>
              <a:t>63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6857C48-7526-4DAD-B8B8-54EDE7844670}" type="slidenum">
              <a:rPr lang="ko-KR" altLang="en-US" smtClean="0">
                <a:solidFill>
                  <a:prstClr val="black"/>
                </a:solidFill>
              </a:rPr>
              <a:pPr/>
              <a:t>65</a:t>
            </a:fld>
            <a:endParaRPr lang="ko-KR" altLang="en-US">
              <a:solidFill>
                <a:prstClr val="black"/>
              </a:solidFill>
            </a:endParaRPr>
          </a:p>
        </p:txBody>
      </p:sp>
    </p:spTree>
    <p:extLst>
      <p:ext uri="{BB962C8B-B14F-4D97-AF65-F5344CB8AC3E}">
        <p14:creationId xmlns:p14="http://schemas.microsoft.com/office/powerpoint/2010/main" val="3990842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6857C48-7526-4DAD-B8B8-54EDE7844670}" type="slidenum">
              <a:rPr lang="ko-KR" altLang="en-US" smtClean="0">
                <a:solidFill>
                  <a:prstClr val="black"/>
                </a:solidFill>
              </a:rPr>
              <a:pPr/>
              <a:t>66</a:t>
            </a:fld>
            <a:endParaRPr lang="ko-KR" altLang="en-US">
              <a:solidFill>
                <a:prstClr val="black"/>
              </a:solidFill>
            </a:endParaRPr>
          </a:p>
        </p:txBody>
      </p:sp>
    </p:spTree>
    <p:extLst>
      <p:ext uri="{BB962C8B-B14F-4D97-AF65-F5344CB8AC3E}">
        <p14:creationId xmlns:p14="http://schemas.microsoft.com/office/powerpoint/2010/main" val="39908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p:spPr>
        <p:txBody>
          <a:bodyPr/>
          <a:lstStyle/>
          <a:p>
            <a:endParaRPr lang="en-US" altLang="ko-KR" smtClean="0"/>
          </a:p>
        </p:txBody>
      </p:sp>
      <p:sp>
        <p:nvSpPr>
          <p:cNvPr id="29700" name="Slide Number Placeholder 3"/>
          <p:cNvSpPr>
            <a:spLocks noGrp="1"/>
          </p:cNvSpPr>
          <p:nvPr>
            <p:ph type="sldNum" sz="quarter" idx="5"/>
          </p:nvPr>
        </p:nvSpPr>
        <p:spPr>
          <a:noFill/>
        </p:spPr>
        <p:txBody>
          <a:bodyPr/>
          <a:lstStyle/>
          <a:p>
            <a:fld id="{C11A2425-7187-4A82-A0C5-008FD3B00FA6}" type="slidenum">
              <a:rPr lang="en-US" altLang="ko-KR"/>
              <a:pPr/>
              <a:t>67</a:t>
            </a:fld>
            <a:endParaRPr lang="en-US" altLang="ko-K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pPr>
              <a:defRPr/>
            </a:pPr>
            <a:fld id="{2581336D-1E28-4B97-A8A2-F201BFB21AD7}" type="slidenum">
              <a:rPr lang="en-US" smtClean="0"/>
              <a:pPr>
                <a:defRPr/>
              </a:pPr>
              <a:t>70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560" indent="-228560">
              <a:buFont typeface="+mj-lt"/>
              <a:buAutoNum type="arabicPeriod"/>
            </a:pPr>
            <a:r>
              <a:rPr lang="en-US" sz="900" dirty="0"/>
              <a:t>ISO 26262 is defined by functional safety managers from automotive industry. All OEMs and suppliers must be compliant when it is released as International Standard (Mid 2011). </a:t>
            </a:r>
            <a:br>
              <a:rPr lang="en-US" sz="900" dirty="0"/>
            </a:br>
            <a:endParaRPr lang="en-US" sz="900" dirty="0"/>
          </a:p>
          <a:p>
            <a:pPr marL="228560" indent="-228560">
              <a:buFont typeface="+mj-lt"/>
              <a:buAutoNum type="arabicPeriod"/>
            </a:pPr>
            <a:r>
              <a:rPr lang="en-US" sz="900" dirty="0" smtClean="0"/>
              <a:t>TÜV qualifies </a:t>
            </a:r>
            <a:r>
              <a:rPr lang="en-US" sz="900" dirty="0"/>
              <a:t>Integrity according to the tool qualification requirements in ISO 26262 and provides a certificate for ISO 26262 and IEC 61508. The implementation techniques within the functional safety manual should also be certified for ISO 26262.</a:t>
            </a:r>
            <a:br>
              <a:rPr lang="en-US" sz="900" dirty="0"/>
            </a:br>
            <a:endParaRPr lang="en-US" sz="900" dirty="0" smtClean="0"/>
          </a:p>
          <a:p>
            <a:pPr marL="228560" indent="-228560">
              <a:buFont typeface="+mj-lt"/>
              <a:buAutoNum type="arabicPeriod"/>
            </a:pPr>
            <a:r>
              <a:rPr lang="en-US" sz="900" dirty="0" smtClean="0"/>
              <a:t>Integrity</a:t>
            </a:r>
            <a:r>
              <a:rPr lang="en-US" sz="900" baseline="0" dirty="0" smtClean="0"/>
              <a:t> with the automotive functional safety reference solution and functional safety manual </a:t>
            </a:r>
            <a:r>
              <a:rPr lang="en-US" sz="900" dirty="0" smtClean="0"/>
              <a:t>offers a</a:t>
            </a:r>
            <a:r>
              <a:rPr lang="en-US" sz="900" baseline="0" dirty="0" smtClean="0"/>
              <a:t> solution to </a:t>
            </a:r>
            <a:r>
              <a:rPr lang="en-US" sz="900" dirty="0" smtClean="0"/>
              <a:t>the </a:t>
            </a:r>
            <a:r>
              <a:rPr lang="en-US" sz="900" dirty="0"/>
              <a:t>automotive industry to enable them to be ISO 26262 </a:t>
            </a:r>
            <a:r>
              <a:rPr lang="en-US" sz="900" dirty="0" smtClean="0"/>
              <a:t>compliant.</a:t>
            </a:r>
            <a:endParaRPr lang="en-US" dirty="0"/>
          </a:p>
        </p:txBody>
      </p:sp>
      <p:sp>
        <p:nvSpPr>
          <p:cNvPr id="4" name="Slide Number Placeholder 3"/>
          <p:cNvSpPr>
            <a:spLocks noGrp="1"/>
          </p:cNvSpPr>
          <p:nvPr>
            <p:ph type="sldNum" sz="quarter" idx="10"/>
          </p:nvPr>
        </p:nvSpPr>
        <p:spPr/>
        <p:txBody>
          <a:bodyPr/>
          <a:lstStyle/>
          <a:p>
            <a:pPr>
              <a:defRPr/>
            </a:pPr>
            <a:fld id="{BBC6AE15-9739-4C10-9ED7-9F593E4079C6}" type="slidenum">
              <a:rPr lang="en-US" smtClean="0"/>
              <a:pPr>
                <a:defRPr/>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206">
              <a:defRPr sz="1200" b="1">
                <a:solidFill>
                  <a:srgbClr val="000099"/>
                </a:solidFill>
                <a:latin typeface="Arial" charset="0"/>
                <a:ea typeface="ＭＳ Ｐゴシック" charset="-128"/>
              </a:defRPr>
            </a:lvl1pPr>
            <a:lvl2pPr marL="37222402" indent="-36773751" defTabSz="908206">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48650" eaLnBrk="0" fontAlgn="base" hangingPunct="0">
              <a:spcBef>
                <a:spcPct val="50000"/>
              </a:spcBef>
              <a:spcAft>
                <a:spcPct val="0"/>
              </a:spcAft>
              <a:defRPr sz="1200" b="1">
                <a:solidFill>
                  <a:srgbClr val="000099"/>
                </a:solidFill>
                <a:latin typeface="Arial" charset="0"/>
                <a:ea typeface="ＭＳ Ｐゴシック" charset="-128"/>
              </a:defRPr>
            </a:lvl6pPr>
            <a:lvl7pPr marL="897301" eaLnBrk="0" fontAlgn="base" hangingPunct="0">
              <a:spcBef>
                <a:spcPct val="50000"/>
              </a:spcBef>
              <a:spcAft>
                <a:spcPct val="0"/>
              </a:spcAft>
              <a:defRPr sz="1200" b="1">
                <a:solidFill>
                  <a:srgbClr val="000099"/>
                </a:solidFill>
                <a:latin typeface="Arial" charset="0"/>
                <a:ea typeface="ＭＳ Ｐゴシック" charset="-128"/>
              </a:defRPr>
            </a:lvl7pPr>
            <a:lvl8pPr marL="1345951" eaLnBrk="0" fontAlgn="base" hangingPunct="0">
              <a:spcBef>
                <a:spcPct val="50000"/>
              </a:spcBef>
              <a:spcAft>
                <a:spcPct val="0"/>
              </a:spcAft>
              <a:defRPr sz="1200" b="1">
                <a:solidFill>
                  <a:srgbClr val="000099"/>
                </a:solidFill>
                <a:latin typeface="Arial" charset="0"/>
                <a:ea typeface="ＭＳ Ｐゴシック" charset="-128"/>
              </a:defRPr>
            </a:lvl8pPr>
            <a:lvl9pPr marL="1794601" eaLnBrk="0" fontAlgn="base" hangingPunct="0">
              <a:spcBef>
                <a:spcPct val="50000"/>
              </a:spcBef>
              <a:spcAft>
                <a:spcPct val="0"/>
              </a:spcAft>
              <a:defRPr sz="1200" b="1">
                <a:solidFill>
                  <a:srgbClr val="000099"/>
                </a:solidFill>
                <a:latin typeface="Arial" charset="0"/>
                <a:ea typeface="ＭＳ Ｐゴシック" charset="-128"/>
              </a:defRPr>
            </a:lvl9pPr>
          </a:lstStyle>
          <a:p>
            <a:fld id="{378FD3E5-5DD0-4544-A6C1-B42B896C0D85}" type="slidenum">
              <a:rPr lang="en-US" altLang="ja-JP" b="0">
                <a:solidFill>
                  <a:srgbClr val="000000"/>
                </a:solidFill>
                <a:latin typeface="Times New Roman" pitchFamily="18" charset="0"/>
              </a:rPr>
              <a:pPr/>
              <a:t>8</a:t>
            </a:fld>
            <a:endParaRPr lang="en-US" altLang="ja-JP" b="0">
              <a:solidFill>
                <a:srgbClr val="000000"/>
              </a:solidFill>
              <a:latin typeface="Times New Roman" pitchFamily="18" charset="0"/>
            </a:endParaRPr>
          </a:p>
        </p:txBody>
      </p:sp>
      <p:sp>
        <p:nvSpPr>
          <p:cNvPr id="5122" name="Rectangle 7"/>
          <p:cNvSpPr txBox="1">
            <a:spLocks noGrp="1" noChangeArrowheads="1"/>
          </p:cNvSpPr>
          <p:nvPr/>
        </p:nvSpPr>
        <p:spPr bwMode="auto">
          <a:xfrm>
            <a:off x="3885144" y="8685287"/>
            <a:ext cx="2971272" cy="457272"/>
          </a:xfrm>
          <a:prstGeom prst="rect">
            <a:avLst/>
          </a:prstGeom>
          <a:noFill/>
          <a:ln w="9525">
            <a:noFill/>
            <a:miter lim="800000"/>
            <a:headEnd/>
            <a:tailEnd/>
          </a:ln>
        </p:spPr>
        <p:txBody>
          <a:bodyPr lIns="87250" tIns="43626" rIns="87250" bIns="43626" anchor="b"/>
          <a:lstStyle>
            <a:lvl1pPr defTabSz="889000">
              <a:defRPr sz="1200" b="1">
                <a:solidFill>
                  <a:srgbClr val="000099"/>
                </a:solidFill>
                <a:latin typeface="Arial" charset="0"/>
                <a:ea typeface="ＭＳ Ｐゴシック" charset="-128"/>
              </a:defRPr>
            </a:lvl1pPr>
            <a:lvl2pPr marL="37931725" indent="-37474525" defTabSz="889000">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r" eaLnBrk="1" hangingPunct="1">
              <a:spcBef>
                <a:spcPct val="0"/>
              </a:spcBef>
            </a:pPr>
            <a:fld id="{A0A31B62-FD3F-43BF-B77C-32EBF4ACD141}" type="slidenum">
              <a:rPr lang="ja-JP" altLang="de-DE" sz="1000" b="0">
                <a:solidFill>
                  <a:srgbClr val="000000"/>
                </a:solidFill>
              </a:rPr>
              <a:pPr algn="r" eaLnBrk="1" hangingPunct="1">
                <a:spcBef>
                  <a:spcPct val="0"/>
                </a:spcBef>
              </a:pPr>
              <a:t>8</a:t>
            </a:fld>
            <a:endParaRPr lang="de-DE" altLang="ja-JP" sz="1000" b="0">
              <a:solidFill>
                <a:srgbClr val="000000"/>
              </a:solidFill>
            </a:endParaRPr>
          </a:p>
        </p:txBody>
      </p:sp>
      <p:sp>
        <p:nvSpPr>
          <p:cNvPr id="28676" name="Rectangle 2"/>
          <p:cNvSpPr>
            <a:spLocks noGrp="1" noRot="1" noChangeAspect="1" noChangeArrowheads="1" noTextEdit="1"/>
          </p:cNvSpPr>
          <p:nvPr>
            <p:ph type="sldImg"/>
          </p:nvPr>
        </p:nvSpPr>
        <p:spPr>
          <a:xfrm>
            <a:off x="1146175" y="687388"/>
            <a:ext cx="4567238" cy="3425825"/>
          </a:xfrm>
          <a:ln/>
        </p:spPr>
      </p:sp>
      <p:sp>
        <p:nvSpPr>
          <p:cNvPr id="28677" name="Rectangle 3"/>
          <p:cNvSpPr>
            <a:spLocks noGrp="1" noChangeArrowheads="1"/>
          </p:cNvSpPr>
          <p:nvPr>
            <p:ph type="body" idx="1"/>
          </p:nvPr>
        </p:nvSpPr>
        <p:spPr>
          <a:xfrm>
            <a:off x="685801" y="4344807"/>
            <a:ext cx="5486400" cy="411400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50" tIns="43626" rIns="87250" bIns="43626"/>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indent="-228600">
              <a:buAutoNum type="arabicPeriod"/>
            </a:pPr>
            <a:r>
              <a:rPr lang="en-US" b="1" baseline="0" dirty="0" smtClean="0"/>
              <a:t>Requirements Authoring </a:t>
            </a:r>
            <a:r>
              <a:rPr lang="en-US" baseline="0" dirty="0" smtClean="0"/>
              <a:t>- Requirements elicitation, capture, and management is a critical process for any organization.  Integrity has been touted as a leading requirements management solution for several years and has several differentiating capabilities:</a:t>
            </a:r>
          </a:p>
          <a:p>
            <a:pPr marL="628650" lvl="1" indent="-171450">
              <a:buFontTx/>
              <a:buChar char="-"/>
            </a:pPr>
            <a:r>
              <a:rPr lang="en-US" baseline="0" dirty="0" smtClean="0"/>
              <a:t>Word-like document editing views</a:t>
            </a:r>
          </a:p>
          <a:p>
            <a:pPr marL="628650" lvl="1" indent="-171450">
              <a:buFontTx/>
              <a:buChar char="-"/>
            </a:pPr>
            <a:r>
              <a:rPr lang="en-US" baseline="0" dirty="0" smtClean="0"/>
              <a:t>Sophisticated Word and Excel integrations</a:t>
            </a:r>
          </a:p>
          <a:p>
            <a:pPr marL="628650" lvl="1" indent="-171450">
              <a:buFontTx/>
              <a:buChar char="-"/>
            </a:pPr>
            <a:r>
              <a:rPr lang="en-US" baseline="0" dirty="0" smtClean="0"/>
              <a:t>Lifecycle traceability from System Requirements to Code/CAD</a:t>
            </a:r>
          </a:p>
          <a:p>
            <a:pPr marL="628650" lvl="1" indent="-171450">
              <a:buFontTx/>
              <a:buChar char="-"/>
            </a:pPr>
            <a:r>
              <a:rPr lang="en-US" baseline="0" dirty="0" smtClean="0"/>
              <a:t>Support for system, software and hardware requirements management</a:t>
            </a:r>
          </a:p>
          <a:p>
            <a:pPr marL="228600" indent="-228600">
              <a:buAutoNum type="arabicPeriod"/>
            </a:pPr>
            <a:r>
              <a:rPr lang="en-US" b="1" baseline="0" dirty="0" smtClean="0"/>
              <a:t>Integrated Model Based Design </a:t>
            </a:r>
            <a:r>
              <a:rPr lang="en-US" baseline="0" dirty="0" smtClean="0"/>
              <a:t>– MBD/MDD is a very important process for most automotive development groups.  It has proven to be very effective in reducing development cycles, improving quality, and lowering costs.  It has also been a very isolated practice, however, creating traceability, change management, and visibility challenges.  Integrity harmonizes modeling with lifecycle management through key integrations with tools like </a:t>
            </a:r>
            <a:r>
              <a:rPr lang="en-US" baseline="0" dirty="0" err="1" smtClean="0"/>
              <a:t>Matlab</a:t>
            </a:r>
            <a:r>
              <a:rPr lang="en-US" baseline="0" dirty="0" smtClean="0"/>
              <a:t>/Simulink and </a:t>
            </a:r>
            <a:r>
              <a:rPr lang="en-US" baseline="0" dirty="0" err="1" smtClean="0"/>
              <a:t>Sparx</a:t>
            </a:r>
            <a:r>
              <a:rPr lang="en-US" baseline="0" dirty="0" smtClean="0"/>
              <a:t> Enterprise Architect.</a:t>
            </a:r>
          </a:p>
          <a:p>
            <a:pPr marL="228600" indent="-228600">
              <a:buAutoNum type="arabicPeriod"/>
            </a:pPr>
            <a:r>
              <a:rPr lang="en-US" b="1" baseline="0" dirty="0" smtClean="0"/>
              <a:t>Comprehensive Change Management </a:t>
            </a:r>
            <a:r>
              <a:rPr lang="en-US" baseline="0" dirty="0" smtClean="0"/>
              <a:t>– Managing the high velocity of software change as part of the overall enterprise engineering change management system is critical.  Integrity handles change at high speed connecting all the relevant roles and artifacts together and driving the process through sophisticated workflow</a:t>
            </a:r>
          </a:p>
          <a:p>
            <a:pPr marL="228600" indent="-228600">
              <a:buAutoNum type="arabicPeriod"/>
            </a:pPr>
            <a:r>
              <a:rPr lang="en-US" b="1" baseline="0" dirty="0" smtClean="0"/>
              <a:t>Variant Management and Reuse </a:t>
            </a:r>
            <a:r>
              <a:rPr lang="en-US" baseline="0" dirty="0" smtClean="0"/>
              <a:t>– The automotive industry must support reuse and product lines like never before.  Software provides more flexibility at lower costs and Integrity can manage the complexity of managing software product lines.  Not only the code, but all artifacts from feature sets through to requirements, design, test, and code.</a:t>
            </a:r>
          </a:p>
          <a:p>
            <a:pPr marL="228600" indent="-228600">
              <a:buAutoNum type="arabicPeriod"/>
            </a:pPr>
            <a:r>
              <a:rPr lang="en-US" b="1" baseline="0" dirty="0" smtClean="0"/>
              <a:t>Configuration Management </a:t>
            </a:r>
            <a:r>
              <a:rPr lang="en-US" baseline="0" dirty="0" smtClean="0"/>
              <a:t>- Managing parallel software development is an important aspect of most development teams.  Managing configurations for the entire set of ALM artifacts in an integral data model is unique to Integrity.</a:t>
            </a:r>
          </a:p>
          <a:p>
            <a:pPr marL="228600" indent="-228600">
              <a:buAutoNum type="arabicPeriod"/>
            </a:pPr>
            <a:r>
              <a:rPr lang="en-US" b="1" baseline="0" dirty="0" smtClean="0"/>
              <a:t>Lifecycle Traceability </a:t>
            </a:r>
            <a:r>
              <a:rPr lang="en-US" baseline="0" dirty="0" smtClean="0"/>
              <a:t>– Traceability is the key to solving many of the most complex development challenges facing automotive organizations.  Organizations that use Integrity report their ability to manage change, automate impact analysis, track and report on compliance, coordinate complex processes, ensure collaboration across geographic boundaries is greatly enhanced because they have cross lifecycle visibility.</a:t>
            </a:r>
          </a:p>
          <a:p>
            <a:pPr marL="228600" indent="-228600">
              <a:buAutoNum type="arabicPeriod"/>
            </a:pPr>
            <a:r>
              <a:rPr lang="en-US" b="1" baseline="0" dirty="0" smtClean="0"/>
              <a:t>Test Management </a:t>
            </a:r>
            <a:r>
              <a:rPr lang="en-US" baseline="0" dirty="0" smtClean="0"/>
              <a:t>– Integrity provides development teams with visibility into test status and metrics, offline testing capability, and the ability to parameterize tests for greater reuse across product lines and configurations.</a:t>
            </a:r>
          </a:p>
          <a:p>
            <a:pPr marL="228600" indent="-228600">
              <a:buAutoNum type="arabicPeriod"/>
            </a:pPr>
            <a:r>
              <a:rPr lang="en-US" b="1" baseline="0" dirty="0" smtClean="0"/>
              <a:t>Defect Management </a:t>
            </a:r>
            <a:r>
              <a:rPr lang="en-US" baseline="0" dirty="0" smtClean="0"/>
              <a:t>– Integrity provides comprehensive defect management with a host of metrics and ability to easily relate defects to all applicable tests, test results, design elements, requirements, etc.</a:t>
            </a:r>
          </a:p>
          <a:p>
            <a:pPr marL="228600" indent="-228600">
              <a:buAutoNum type="arabicPeriod"/>
            </a:pPr>
            <a:r>
              <a:rPr lang="en-US" b="1" baseline="0" dirty="0" smtClean="0"/>
              <a:t>Real-time Visibility and Metrics </a:t>
            </a:r>
            <a:r>
              <a:rPr lang="en-US" baseline="0" dirty="0" smtClean="0"/>
              <a:t>– Integrity provides an extensive set of dashboards, charts, and reports that are updated in real-time.  This provides all stakeholders instant visibility to make better decisions without affecting team productivity.</a:t>
            </a:r>
          </a:p>
        </p:txBody>
      </p:sp>
      <p:sp>
        <p:nvSpPr>
          <p:cNvPr id="4" name="Slide Number Placeholder 3"/>
          <p:cNvSpPr>
            <a:spLocks noGrp="1"/>
          </p:cNvSpPr>
          <p:nvPr>
            <p:ph type="sldNum" sz="quarter" idx="10"/>
          </p:nvPr>
        </p:nvSpPr>
        <p:spPr/>
        <p:txBody>
          <a:bodyPr/>
          <a:lstStyle/>
          <a:p>
            <a:pPr>
              <a:defRPr/>
            </a:pPr>
            <a:fld id="{49297744-E192-47F5-8DBA-878EF2472E54}" type="slidenum">
              <a:rPr lang="en-US" smtClean="0"/>
              <a:pPr>
                <a:defRPr/>
              </a:pPr>
              <a:t>12</a:t>
            </a:fld>
            <a:endParaRPr lang="en-US" dirty="0"/>
          </a:p>
        </p:txBody>
      </p:sp>
    </p:spTree>
    <p:extLst>
      <p:ext uri="{BB962C8B-B14F-4D97-AF65-F5344CB8AC3E}">
        <p14:creationId xmlns:p14="http://schemas.microsoft.com/office/powerpoint/2010/main" val="3419125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29057" indent="-280406" eaLnBrk="0" hangingPunct="0">
              <a:defRPr>
                <a:solidFill>
                  <a:schemeClr val="tx1"/>
                </a:solidFill>
                <a:latin typeface="Arial" charset="0"/>
              </a:defRPr>
            </a:lvl2pPr>
            <a:lvl3pPr marL="1121626" indent="-224325" eaLnBrk="0" hangingPunct="0">
              <a:defRPr>
                <a:solidFill>
                  <a:schemeClr val="tx1"/>
                </a:solidFill>
                <a:latin typeface="Arial" charset="0"/>
              </a:defRPr>
            </a:lvl3pPr>
            <a:lvl4pPr marL="1570276" indent="-224325" eaLnBrk="0" hangingPunct="0">
              <a:defRPr>
                <a:solidFill>
                  <a:schemeClr val="tx1"/>
                </a:solidFill>
                <a:latin typeface="Arial" charset="0"/>
              </a:defRPr>
            </a:lvl4pPr>
            <a:lvl5pPr marL="2018927" indent="-224325" eaLnBrk="0" hangingPunct="0">
              <a:defRPr>
                <a:solidFill>
                  <a:schemeClr val="tx1"/>
                </a:solidFill>
                <a:latin typeface="Arial" charset="0"/>
              </a:defRPr>
            </a:lvl5pPr>
            <a:lvl6pPr marL="2467577" indent="-224325" eaLnBrk="0" fontAlgn="base" hangingPunct="0">
              <a:spcBef>
                <a:spcPct val="0"/>
              </a:spcBef>
              <a:spcAft>
                <a:spcPct val="0"/>
              </a:spcAft>
              <a:defRPr>
                <a:solidFill>
                  <a:schemeClr val="tx1"/>
                </a:solidFill>
                <a:latin typeface="Arial" charset="0"/>
              </a:defRPr>
            </a:lvl6pPr>
            <a:lvl7pPr marL="2916227" indent="-224325" eaLnBrk="0" fontAlgn="base" hangingPunct="0">
              <a:spcBef>
                <a:spcPct val="0"/>
              </a:spcBef>
              <a:spcAft>
                <a:spcPct val="0"/>
              </a:spcAft>
              <a:defRPr>
                <a:solidFill>
                  <a:schemeClr val="tx1"/>
                </a:solidFill>
                <a:latin typeface="Arial" charset="0"/>
              </a:defRPr>
            </a:lvl7pPr>
            <a:lvl8pPr marL="3364878" indent="-224325" eaLnBrk="0" fontAlgn="base" hangingPunct="0">
              <a:spcBef>
                <a:spcPct val="0"/>
              </a:spcBef>
              <a:spcAft>
                <a:spcPct val="0"/>
              </a:spcAft>
              <a:defRPr>
                <a:solidFill>
                  <a:schemeClr val="tx1"/>
                </a:solidFill>
                <a:latin typeface="Arial" charset="0"/>
              </a:defRPr>
            </a:lvl8pPr>
            <a:lvl9pPr marL="3813528" indent="-224325" eaLnBrk="0" fontAlgn="base" hangingPunct="0">
              <a:spcBef>
                <a:spcPct val="0"/>
              </a:spcBef>
              <a:spcAft>
                <a:spcPct val="0"/>
              </a:spcAft>
              <a:defRPr>
                <a:solidFill>
                  <a:schemeClr val="tx1"/>
                </a:solidFill>
                <a:latin typeface="Arial" charset="0"/>
              </a:defRPr>
            </a:lvl9pPr>
          </a:lstStyle>
          <a:p>
            <a:pPr eaLnBrk="1" hangingPunct="1"/>
            <a:fld id="{252773A9-F81F-4732-90D5-3966DC924AAF}" type="slidenum">
              <a:rPr lang="en-US" altLang="ko-KR"/>
              <a:pPr eaLnBrk="1" hangingPunct="1"/>
              <a:t>15</a:t>
            </a:fld>
            <a:endParaRPr lang="en-US" altLang="ko-KR"/>
          </a:p>
        </p:txBody>
      </p:sp>
      <p:sp>
        <p:nvSpPr>
          <p:cNvPr id="32771" name="Rectangle 2"/>
          <p:cNvSpPr>
            <a:spLocks noGrp="1" noRot="1" noChangeAspect="1" noChangeArrowheads="1" noTextEdit="1"/>
          </p:cNvSpPr>
          <p:nvPr>
            <p:ph type="sldImg"/>
          </p:nvPr>
        </p:nvSpPr>
        <p:spPr>
          <a:xfrm>
            <a:off x="1143000" y="685800"/>
            <a:ext cx="4573588" cy="3430588"/>
          </a:xfrm>
          <a:ln/>
        </p:spPr>
      </p:sp>
      <p:sp>
        <p:nvSpPr>
          <p:cNvPr id="32772" name="Rectangle 3"/>
          <p:cNvSpPr>
            <a:spLocks noGrp="1" noChangeArrowheads="1"/>
          </p:cNvSpPr>
          <p:nvPr>
            <p:ph type="body" idx="1"/>
          </p:nvPr>
        </p:nvSpPr>
        <p:spPr>
          <a:xfrm>
            <a:off x="914711" y="4344025"/>
            <a:ext cx="5028579"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4325" indent="-224325"/>
            <a:endParaRPr lang="ko-KR" altLang="ko-K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06CDAA-4019-47D4-B517-AFCA251DA0D8}" type="slidenum">
              <a:rPr lang="en-US"/>
              <a:pPr/>
              <a:t>17</a:t>
            </a:fld>
            <a:endParaRPr lang="en-US" dirty="0"/>
          </a:p>
        </p:txBody>
      </p:sp>
      <p:sp>
        <p:nvSpPr>
          <p:cNvPr id="801794" name="Rectangle 2"/>
          <p:cNvSpPr>
            <a:spLocks noGrp="1" noRot="1" noChangeAspect="1" noChangeArrowheads="1" noTextEdit="1"/>
          </p:cNvSpPr>
          <p:nvPr>
            <p:ph type="sldImg"/>
          </p:nvPr>
        </p:nvSpPr>
        <p:spPr>
          <a:xfrm>
            <a:off x="995363" y="374650"/>
            <a:ext cx="4827587" cy="3621088"/>
          </a:xfrm>
          <a:ln/>
        </p:spPr>
      </p:sp>
      <p:sp>
        <p:nvSpPr>
          <p:cNvPr id="801795" name="Rectangle 3"/>
          <p:cNvSpPr>
            <a:spLocks noGrp="1" noChangeArrowheads="1"/>
          </p:cNvSpPr>
          <p:nvPr>
            <p:ph type="body" idx="1"/>
            <p:custDataLst>
              <p:tags r:id="rId1"/>
            </p:custDataLst>
          </p:nvPr>
        </p:nvSpPr>
        <p:spPr>
          <a:xfrm>
            <a:off x="686102" y="4343708"/>
            <a:ext cx="5557536" cy="4113891"/>
          </a:xfrm>
          <a:ln/>
        </p:spPr>
        <p:txBody>
          <a:bodyPr>
            <a:normAutofit fontScale="92500" lnSpcReduction="20000"/>
          </a:bodyPr>
          <a:lstStyle/>
          <a:p>
            <a:pPr defTabSz="904433" eaLnBrk="1" fontAlgn="auto" hangingPunct="1">
              <a:spcBef>
                <a:spcPts val="0"/>
              </a:spcBef>
              <a:spcAft>
                <a:spcPts val="0"/>
              </a:spcAft>
              <a:defRPr/>
            </a:pPr>
            <a:r>
              <a:rPr lang="en-US" baseline="0" dirty="0" smtClean="0"/>
              <a:t>The version of the racetrack without Integrity capabilities shows gaps, Integrity fills those gaps to uniquely complete the PDS to include software</a:t>
            </a:r>
            <a:endParaRPr lang="en-US" dirty="0" smtClean="0"/>
          </a:p>
          <a:p>
            <a:endParaRPr lang="en-US" dirty="0" smtClean="0"/>
          </a:p>
          <a:p>
            <a:r>
              <a:rPr lang="en-US" dirty="0" smtClean="0"/>
              <a:t>Integrity is an integral component of PTC’s product development system or PDS. You’ve seen this graphic representation of the PTC’s PDS, presenting our best-of-breed applications that all work well together, helping our customers to optimize their product development processes. The </a:t>
            </a:r>
            <a:r>
              <a:rPr lang="en-US" sz="1300" dirty="0" smtClean="0"/>
              <a:t>capabilities in the center are core PLM capabilities and the ones on the outside are extended capabilities. The Integrity product has provided significant capabilities to </a:t>
            </a:r>
            <a:r>
              <a:rPr lang="en-US" dirty="0" smtClean="0"/>
              <a:t>the PTC product lifecycle management backbone. </a:t>
            </a:r>
          </a:p>
          <a:p>
            <a:endParaRPr lang="en-US" dirty="0" smtClean="0"/>
          </a:p>
          <a:p>
            <a:r>
              <a:rPr lang="en-US" dirty="0" smtClean="0"/>
              <a:t>(A1) First, with its inherent ability for Integrity to manage the change and configuration and collaboration of source code and software, Integrity has added Software Management. (A2) Next, Integrity has added Requirements Management, which will be integrated deeply into </a:t>
            </a:r>
            <a:r>
              <a:rPr lang="en-US" dirty="0" err="1" smtClean="0"/>
              <a:t>Windchill</a:t>
            </a:r>
            <a:r>
              <a:rPr lang="en-US" dirty="0" smtClean="0"/>
              <a:t> to provide the management, change and configuration, and collaboration of requirements not only for Integrity and part of the SSLM, but also as part of the entire PDS by managing requirements for </a:t>
            </a:r>
            <a:r>
              <a:rPr lang="en-US" dirty="0" err="1" smtClean="0"/>
              <a:t>Windchill</a:t>
            </a:r>
            <a:r>
              <a:rPr lang="en-US" dirty="0" smtClean="0"/>
              <a:t>.  (A3) Integrity has also added System Modeling, the ability for Integrity to manage and trace various software artifacts.  (A4) And finally, due to Integrity, Test Management is now part of the PTC PDS, which includes all aspects of managing tests of software artifacts, as well as of the other artifacts included within </a:t>
            </a:r>
            <a:r>
              <a:rPr lang="en-US" dirty="0" err="1" smtClean="0"/>
              <a:t>Windchill</a:t>
            </a:r>
            <a:r>
              <a:rPr lang="en-US" dirty="0" smtClean="0"/>
              <a:t>.  </a:t>
            </a:r>
          </a:p>
          <a:p>
            <a:endParaRPr lang="en-US" dirty="0" smtClean="0"/>
          </a:p>
          <a:p>
            <a:r>
              <a:rPr lang="en-US" dirty="0" smtClean="0"/>
              <a:t>So while it’s important to recognize that of course integrity is one product for SSLM, it can also be used in various different components for requirements or system modeling or test management or software change and configuration management as included within the entire product lifecycle management solution.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299">
              <a:defRPr/>
            </a:pPr>
            <a:r>
              <a:rPr lang="en-US" dirty="0" smtClean="0"/>
              <a:t>Our customers see the Bill of Materials, or BOM, as the center of their product development universe. With the integration of Integrity and </a:t>
            </a:r>
            <a:r>
              <a:rPr lang="en-US" dirty="0" err="1" smtClean="0"/>
              <a:t>Windchill</a:t>
            </a:r>
            <a:r>
              <a:rPr lang="en-US" dirty="0" smtClean="0"/>
              <a:t>, PTC has the only product on the market today that has a complete Bill of Materials across hardware AND software. Historically, PLM solutions have only included end product software in the BOM, preventing traceability from requirements to source code and test artifacts. Integrity now delivers global access to a single, accurate source of detailed software lifecycle artifacts, providing significant differentiation for PTC regarding software management as part of the overall PLM solution.</a:t>
            </a:r>
          </a:p>
        </p:txBody>
      </p:sp>
      <p:sp>
        <p:nvSpPr>
          <p:cNvPr id="4" name="Slide Number Placeholder 3"/>
          <p:cNvSpPr>
            <a:spLocks noGrp="1"/>
          </p:cNvSpPr>
          <p:nvPr>
            <p:ph type="sldNum" sz="quarter" idx="10"/>
          </p:nvPr>
        </p:nvSpPr>
        <p:spPr/>
        <p:txBody>
          <a:bodyPr/>
          <a:lstStyle/>
          <a:p>
            <a:pPr>
              <a:defRPr/>
            </a:pPr>
            <a:fld id="{49297744-E192-47F5-8DBA-878EF2472E54}" type="slidenum">
              <a:rPr lang="en-US" smtClean="0"/>
              <a:pPr>
                <a:defRPr/>
              </a:pPr>
              <a:t>18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762552B-D22E-4D50-9F44-BF127603C40F}" type="slidenum">
              <a:rPr lang="ko-KR" altLang="en-US" smtClean="0"/>
              <a:t>47</a:t>
            </a:fld>
            <a:endParaRPr lang="ko-KR" altLang="en-US"/>
          </a:p>
        </p:txBody>
      </p:sp>
    </p:spTree>
    <p:extLst>
      <p:ext uri="{BB962C8B-B14F-4D97-AF65-F5344CB8AC3E}">
        <p14:creationId xmlns:p14="http://schemas.microsoft.com/office/powerpoint/2010/main" val="1858742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762552B-D22E-4D50-9F44-BF127603C40F}" type="slidenum">
              <a:rPr lang="ko-KR" altLang="en-US" smtClean="0">
                <a:solidFill>
                  <a:prstClr val="black"/>
                </a:solidFill>
              </a:rPr>
              <a:pPr/>
              <a:t>48</a:t>
            </a:fld>
            <a:endParaRPr lang="ko-KR" altLang="en-US">
              <a:solidFill>
                <a:prstClr val="black"/>
              </a:solidFill>
            </a:endParaRPr>
          </a:p>
        </p:txBody>
      </p:sp>
    </p:spTree>
    <p:extLst>
      <p:ext uri="{BB962C8B-B14F-4D97-AF65-F5344CB8AC3E}">
        <p14:creationId xmlns:p14="http://schemas.microsoft.com/office/powerpoint/2010/main" val="1858742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Final-MKS-A-PTC-Company-PPT-Template.png"/>
          <p:cNvPicPr>
            <a:picLocks noChangeAspect="1"/>
          </p:cNvPicPr>
          <p:nvPr userDrawn="1"/>
        </p:nvPicPr>
        <p:blipFill>
          <a:blip r:embed="rId2" cstate="print"/>
          <a:stretch>
            <a:fillRect/>
          </a:stretch>
        </p:blipFill>
        <p:spPr>
          <a:xfrm>
            <a:off x="1" y="0"/>
            <a:ext cx="9201058" cy="6905576"/>
          </a:xfrm>
          <a:prstGeom prst="rect">
            <a:avLst/>
          </a:prstGeom>
        </p:spPr>
      </p:pic>
      <p:sp>
        <p:nvSpPr>
          <p:cNvPr id="2" name="Title 1"/>
          <p:cNvSpPr>
            <a:spLocks noGrp="1"/>
          </p:cNvSpPr>
          <p:nvPr>
            <p:ph type="ctrTitle" hasCustomPrompt="1"/>
          </p:nvPr>
        </p:nvSpPr>
        <p:spPr>
          <a:xfrm>
            <a:off x="607518" y="1976889"/>
            <a:ext cx="6296230" cy="430887"/>
          </a:xfrm>
        </p:spPr>
        <p:txBody>
          <a:bodyPr wrap="square" anchor="t" anchorCtr="0">
            <a:spAutoFit/>
          </a:bodyPr>
          <a:lstStyle>
            <a:lvl1pPr>
              <a:defRPr sz="2800">
                <a:solidFill>
                  <a:schemeClr val="tx1"/>
                </a:solidFill>
              </a:defRPr>
            </a:lvl1pPr>
          </a:lstStyle>
          <a:p>
            <a:r>
              <a:rPr lang="en-US" dirty="0" smtClean="0"/>
              <a:t>Click to Add Presentation Title</a:t>
            </a:r>
            <a:endParaRPr lang="en-US" dirty="0"/>
          </a:p>
        </p:txBody>
      </p:sp>
      <p:sp>
        <p:nvSpPr>
          <p:cNvPr id="3" name="Subtitle 2"/>
          <p:cNvSpPr>
            <a:spLocks noGrp="1"/>
          </p:cNvSpPr>
          <p:nvPr>
            <p:ph type="subTitle" idx="1" hasCustomPrompt="1"/>
          </p:nvPr>
        </p:nvSpPr>
        <p:spPr>
          <a:xfrm>
            <a:off x="4951144" y="5925314"/>
            <a:ext cx="3741308" cy="492443"/>
          </a:xfrm>
        </p:spPr>
        <p:txBody>
          <a:bodyPr wrap="square">
            <a:spAutoFit/>
          </a:bodyPr>
          <a:lstStyle>
            <a:lvl1pPr marL="0" indent="0" algn="r">
              <a:spcBef>
                <a:spcPts val="0"/>
              </a:spcBef>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Presenter’s Name</a:t>
            </a:r>
            <a:br>
              <a:rPr lang="en-US" dirty="0" smtClean="0"/>
            </a:br>
            <a:r>
              <a:rPr lang="en-US" dirty="0" smtClean="0"/>
              <a:t>Date</a:t>
            </a:r>
            <a:endParaRPr lang="en-US" dirty="0"/>
          </a:p>
        </p:txBody>
      </p:sp>
    </p:spTree>
    <p:extLst>
      <p:ext uri="{BB962C8B-B14F-4D97-AF65-F5344CB8AC3E}">
        <p14:creationId xmlns:p14="http://schemas.microsoft.com/office/powerpoint/2010/main" val="136841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0900" y="1380744"/>
            <a:ext cx="5526088" cy="502920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Content Placeholder 2"/>
          <p:cNvSpPr>
            <a:spLocks noGrp="1"/>
          </p:cNvSpPr>
          <p:nvPr>
            <p:ph idx="13"/>
          </p:nvPr>
        </p:nvSpPr>
        <p:spPr>
          <a:xfrm>
            <a:off x="219251" y="1380744"/>
            <a:ext cx="2771600" cy="502920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2" name="Title 11"/>
          <p:cNvSpPr>
            <a:spLocks noGrp="1"/>
          </p:cNvSpPr>
          <p:nvPr>
            <p:ph type="title"/>
          </p:nvPr>
        </p:nvSpPr>
        <p:spPr/>
        <p:txBody>
          <a:bodyPr/>
          <a:lstStyle/>
          <a:p>
            <a:r>
              <a:rPr lang="en-US" smtClean="0"/>
              <a:t>Click to edit Master title style</a:t>
            </a:r>
            <a:endParaRPr lang="en-US"/>
          </a:p>
        </p:txBody>
      </p:sp>
      <p:sp>
        <p:nvSpPr>
          <p:cNvPr id="7" name="Subtitle 2"/>
          <p:cNvSpPr>
            <a:spLocks noGrp="1" noChangeAspect="1"/>
          </p:cNvSpPr>
          <p:nvPr>
            <p:ph type="subTitle" idx="16"/>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extLst>
      <p:ext uri="{BB962C8B-B14F-4D97-AF65-F5344CB8AC3E}">
        <p14:creationId xmlns:p14="http://schemas.microsoft.com/office/powerpoint/2010/main" val="15540643"/>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3" name="Picture 2" descr="5356_CorpPPT_Thank YOu.png"/>
          <p:cNvPicPr>
            <a:picLocks noChangeAspect="1"/>
          </p:cNvPicPr>
          <p:nvPr userDrawn="1"/>
        </p:nvPicPr>
        <p:blipFill>
          <a:blip r:embed="rId2" cstate="print"/>
          <a:stretch>
            <a:fillRect/>
          </a:stretch>
        </p:blipFill>
        <p:spPr>
          <a:xfrm>
            <a:off x="378" y="283"/>
            <a:ext cx="9143245" cy="6857434"/>
          </a:xfrm>
          <a:prstGeom prst="rect">
            <a:avLst/>
          </a:prstGeom>
        </p:spPr>
      </p:pic>
    </p:spTree>
    <p:extLst>
      <p:ext uri="{BB962C8B-B14F-4D97-AF65-F5344CB8AC3E}">
        <p14:creationId xmlns:p14="http://schemas.microsoft.com/office/powerpoint/2010/main" val="3792109539"/>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95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11"/>
          <p:cNvSpPr>
            <a:spLocks noGrp="1"/>
          </p:cNvSpPr>
          <p:nvPr>
            <p:ph type="sldNum" sz="quarter" idx="10"/>
          </p:nvPr>
        </p:nvSpPr>
        <p:spPr>
          <a:xfrm>
            <a:off x="457200" y="6416675"/>
            <a:ext cx="381000" cy="365125"/>
          </a:xfrm>
          <a:prstGeom prst="rect">
            <a:avLst/>
          </a:prstGeom>
        </p:spPr>
        <p:txBody>
          <a:bodyPr/>
          <a:lstStyle>
            <a:lvl1pPr>
              <a:defRPr/>
            </a:lvl1pPr>
          </a:lstStyle>
          <a:p>
            <a:pPr>
              <a:defRPr/>
            </a:pPr>
            <a:fld id="{B3BB6E80-5C69-4B3E-B35F-E619326E4659}" type="slidenum">
              <a:rPr lang="en-US"/>
              <a:pPr>
                <a:defRPr/>
              </a:pPr>
              <a:t>‹#›</a:t>
            </a:fld>
            <a:endParaRPr lang="en-US" dirty="0"/>
          </a:p>
        </p:txBody>
      </p:sp>
    </p:spTree>
    <p:extLst>
      <p:ext uri="{BB962C8B-B14F-4D97-AF65-F5344CB8AC3E}">
        <p14:creationId xmlns:p14="http://schemas.microsoft.com/office/powerpoint/2010/main" val="1075192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bg2"/>
              </a:buClr>
              <a:buFont typeface="Arial" pitchFamily="34" charset="0"/>
              <a:buChar char="•"/>
              <a:defRPr sz="2200">
                <a:latin typeface="Calibri" pitchFamily="34" charset="0"/>
              </a:defRPr>
            </a:lvl1pPr>
            <a:lvl2pPr>
              <a:buClr>
                <a:schemeClr val="accent2"/>
              </a:buClr>
              <a:buFont typeface="Arial" pitchFamily="34" charset="0"/>
              <a:buChar char="•"/>
              <a:defRPr sz="2000">
                <a:latin typeface="Calibri" pitchFamily="34" charset="0"/>
              </a:defRPr>
            </a:lvl2pPr>
            <a:lvl3pPr>
              <a:buClr>
                <a:schemeClr val="accent1"/>
              </a:buClr>
              <a:buFont typeface="Arial" pitchFamily="34" charset="0"/>
              <a:buChar char="•"/>
              <a:defRPr sz="2000">
                <a:latin typeface="Calibri" pitchFamily="34" charset="0"/>
              </a:defRPr>
            </a:lvl3pPr>
            <a:lvl4pPr>
              <a:buClr>
                <a:srgbClr val="FFC000"/>
              </a:buClr>
              <a:buFont typeface="Arial" pitchFamily="34" charset="0"/>
              <a:buChar char="•"/>
              <a:defRPr sz="1800">
                <a:latin typeface="Calibri" pitchFamily="34" charset="0"/>
              </a:defRPr>
            </a:lvl4pPr>
            <a:lvl5pPr>
              <a:buClr>
                <a:schemeClr val="tx2"/>
              </a:buClr>
              <a:buFont typeface="Arial" pitchFamily="34" charset="0"/>
              <a:buChar char="•"/>
              <a:defRPr sz="1800">
                <a:latin typeface="Calibri" pitchFamily="34" charset="0"/>
              </a:defRPr>
            </a:lvl5pPr>
          </a:lstStyle>
          <a:p>
            <a:pPr lvl="0"/>
            <a:r>
              <a:rPr lang="en-US" dirty="0" smtClean="0"/>
              <a:t>Click to edit Master text styles</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 name="Slide Number Placeholder 3"/>
          <p:cNvSpPr>
            <a:spLocks noGrp="1"/>
          </p:cNvSpPr>
          <p:nvPr>
            <p:ph type="sldNum" sz="quarter" idx="10"/>
          </p:nvPr>
        </p:nvSpPr>
        <p:spPr>
          <a:xfrm>
            <a:off x="3505200" y="6416675"/>
            <a:ext cx="2133600" cy="365125"/>
          </a:xfrm>
          <a:prstGeom prst="rect">
            <a:avLst/>
          </a:prstGeom>
        </p:spPr>
        <p:txBody>
          <a:bodyPr/>
          <a:lstStyle/>
          <a:p>
            <a:fld id="{10A4F8FC-A26D-4C08-BA86-38392C7D7400}" type="slidenum">
              <a:rPr lang="en-US" smtClean="0"/>
              <a:pPr/>
              <a:t>‹#›</a:t>
            </a:fld>
            <a:endParaRPr lang="en-US" dirty="0" smtClean="0"/>
          </a:p>
        </p:txBody>
      </p:sp>
    </p:spTree>
    <p:extLst>
      <p:ext uri="{BB962C8B-B14F-4D97-AF65-F5344CB8AC3E}">
        <p14:creationId xmlns:p14="http://schemas.microsoft.com/office/powerpoint/2010/main" val="19737914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207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19200"/>
            <a:ext cx="4038600" cy="4906963"/>
          </a:xfrm>
        </p:spPr>
        <p:txBody>
          <a:bodyPr/>
          <a:lstStyle>
            <a:lvl2pPr>
              <a:defRPr/>
            </a:lvl2pPr>
            <a:lvl3pPr>
              <a:defRPr/>
            </a:lvl3pPr>
            <a:lvl4pPr>
              <a:defRPr/>
            </a:lvl4pPr>
            <a:lvl5pPr>
              <a:defRPr/>
            </a:lvl5pPr>
          </a:lstStyle>
          <a:p>
            <a:pPr lvl="0"/>
            <a:r>
              <a:rPr lang="en-US" dirty="0" smtClean="0"/>
              <a:t>Click to edit Master</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endParaRPr lang="en-US" dirty="0"/>
          </a:p>
        </p:txBody>
      </p:sp>
      <p:sp>
        <p:nvSpPr>
          <p:cNvPr id="4" name="Content Placeholder 3"/>
          <p:cNvSpPr>
            <a:spLocks noGrp="1"/>
          </p:cNvSpPr>
          <p:nvPr>
            <p:ph sz="half" idx="2"/>
          </p:nvPr>
        </p:nvSpPr>
        <p:spPr>
          <a:xfrm>
            <a:off x="4648200" y="1219200"/>
            <a:ext cx="4038600" cy="4906963"/>
          </a:xfrm>
        </p:spPr>
        <p:txBody>
          <a:bodyPr/>
          <a:lstStyle>
            <a:lvl2pPr>
              <a:defRPr/>
            </a:lvl2pPr>
            <a:lvl3pPr>
              <a:defRPr/>
            </a:lvl3pPr>
            <a:lvl4pPr>
              <a:defRPr/>
            </a:lvl4pPr>
            <a:lvl5pPr>
              <a:defRPr/>
            </a:lvl5pPr>
          </a:lstStyle>
          <a:p>
            <a:pPr lvl="0"/>
            <a:r>
              <a:rPr lang="en-US" dirty="0" smtClean="0"/>
              <a:t>Click to edit Master</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endParaRPr lang="en-US" dirty="0"/>
          </a:p>
        </p:txBody>
      </p:sp>
      <p:sp>
        <p:nvSpPr>
          <p:cNvPr id="5" name="Slide Number Placeholder 11"/>
          <p:cNvSpPr>
            <a:spLocks noGrp="1"/>
          </p:cNvSpPr>
          <p:nvPr>
            <p:ph type="sldNum" sz="quarter" idx="10"/>
          </p:nvPr>
        </p:nvSpPr>
        <p:spPr>
          <a:xfrm>
            <a:off x="457200" y="6416675"/>
            <a:ext cx="381000" cy="365125"/>
          </a:xfrm>
          <a:prstGeom prst="rect">
            <a:avLst/>
          </a:prstGeom>
        </p:spPr>
        <p:txBody>
          <a:bodyPr/>
          <a:lstStyle>
            <a:lvl1pPr>
              <a:defRPr/>
            </a:lvl1pPr>
          </a:lstStyle>
          <a:p>
            <a:fld id="{7642E2F2-DAFB-4155-97AA-558B3031D020}" type="slidenum">
              <a:rPr lang="en-US" altLang="ko-KR"/>
              <a:pPr/>
              <a:t>‹#›</a:t>
            </a:fld>
            <a:endParaRPr lang="en-US" altLang="ko-KR"/>
          </a:p>
        </p:txBody>
      </p:sp>
    </p:spTree>
    <p:extLst>
      <p:ext uri="{BB962C8B-B14F-4D97-AF65-F5344CB8AC3E}">
        <p14:creationId xmlns:p14="http://schemas.microsoft.com/office/powerpoint/2010/main" val="6750857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제목만">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chemeClr val="tx1">
                    <a:lumMod val="50000"/>
                  </a:schemeClr>
                </a:solidFill>
              </a:defRPr>
            </a:lvl1pPr>
          </a:lstStyle>
          <a:p>
            <a:r>
              <a:rPr lang="ko-KR" altLang="en-US" smtClean="0"/>
              <a:t>마스터 제목 스타일 편집</a:t>
            </a:r>
            <a:endParaRPr lang="en-US" dirty="0"/>
          </a:p>
        </p:txBody>
      </p:sp>
      <p:sp>
        <p:nvSpPr>
          <p:cNvPr id="7" name="Subtitle 2"/>
          <p:cNvSpPr>
            <a:spLocks noGrp="1" noChangeAspect="1"/>
          </p:cNvSpPr>
          <p:nvPr>
            <p:ph type="subTitle" idx="15"/>
          </p:nvPr>
        </p:nvSpPr>
        <p:spPr>
          <a:xfrm>
            <a:off x="215590" y="896112"/>
            <a:ext cx="8695944" cy="338328"/>
          </a:xfrm>
          <a:prstGeom prst="rect">
            <a:avLst/>
          </a:prstGeom>
        </p:spPr>
        <p:txBody>
          <a:bodyPr/>
          <a:lstStyle>
            <a:lvl1pPr marL="0" indent="0" algn="l">
              <a:buNone/>
              <a:defRPr sz="1800" b="1">
                <a:solidFill>
                  <a:schemeClr val="tx1">
                    <a:lumMod val="50000"/>
                  </a:schemeClr>
                </a:solidFill>
                <a:latin typeface="맑은 고딕" pitchFamily="50" charset="-127"/>
                <a:ea typeface="맑은 고딕" pitchFamily="50"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en-US"/>
          </a:p>
        </p:txBody>
      </p:sp>
      <p:sp>
        <p:nvSpPr>
          <p:cNvPr id="4"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p>
        </p:txBody>
      </p:sp>
    </p:spTree>
    <p:extLst>
      <p:ext uri="{BB962C8B-B14F-4D97-AF65-F5344CB8AC3E}">
        <p14:creationId xmlns:p14="http://schemas.microsoft.com/office/powerpoint/2010/main" val="1977874726"/>
      </p:ext>
    </p:extLst>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6" descr="Corporate_cover.jpg"/>
          <p:cNvPicPr>
            <a:picLocks noChangeAspect="1"/>
          </p:cNvPicPr>
          <p:nvPr userDrawn="1"/>
        </p:nvPicPr>
        <p:blipFill>
          <a:blip r:embed="rId2" cstate="print"/>
          <a:stretch>
            <a:fillRect/>
          </a:stretch>
        </p:blipFill>
        <p:spPr>
          <a:xfrm>
            <a:off x="0" y="-5148"/>
            <a:ext cx="9144000" cy="6858000"/>
          </a:xfrm>
          <a:prstGeom prst="rect">
            <a:avLst/>
          </a:prstGeom>
        </p:spPr>
      </p:pic>
      <p:sp>
        <p:nvSpPr>
          <p:cNvPr id="2" name="Title 1"/>
          <p:cNvSpPr>
            <a:spLocks noGrp="1"/>
          </p:cNvSpPr>
          <p:nvPr userDrawn="1">
            <p:ph type="ctrTitle" hasCustomPrompt="1"/>
          </p:nvPr>
        </p:nvSpPr>
        <p:spPr>
          <a:xfrm>
            <a:off x="603504" y="1976897"/>
            <a:ext cx="6296230" cy="430887"/>
          </a:xfrm>
        </p:spPr>
        <p:txBody>
          <a:bodyPr wrap="square" anchor="t" anchorCtr="0">
            <a:spAutoFit/>
          </a:bodyPr>
          <a:lstStyle>
            <a:lvl1pPr>
              <a:defRPr sz="2800">
                <a:solidFill>
                  <a:schemeClr val="tx1"/>
                </a:solidFill>
              </a:defRPr>
            </a:lvl1pPr>
          </a:lstStyle>
          <a:p>
            <a:r>
              <a:rPr lang="en-US" dirty="0" smtClean="0"/>
              <a:t>Click to Add Presentation Title</a:t>
            </a:r>
            <a:endParaRPr lang="en-US" dirty="0"/>
          </a:p>
        </p:txBody>
      </p:sp>
      <p:sp>
        <p:nvSpPr>
          <p:cNvPr id="3" name="Subtitle 2"/>
          <p:cNvSpPr>
            <a:spLocks noGrp="1"/>
          </p:cNvSpPr>
          <p:nvPr userDrawn="1">
            <p:ph type="subTitle" idx="1" hasCustomPrompt="1"/>
          </p:nvPr>
        </p:nvSpPr>
        <p:spPr>
          <a:xfrm>
            <a:off x="4951144" y="5925322"/>
            <a:ext cx="3741308" cy="492443"/>
          </a:xfrm>
        </p:spPr>
        <p:txBody>
          <a:bodyPr wrap="square">
            <a:spAutoFit/>
          </a:bodyPr>
          <a:lstStyle>
            <a:lvl1pPr marL="0" indent="0" algn="r">
              <a:spcBef>
                <a:spcPts val="0"/>
              </a:spcBef>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Presenter’s Name</a:t>
            </a:r>
            <a:br>
              <a:rPr lang="en-US" dirty="0" smtClean="0"/>
            </a:br>
            <a:r>
              <a:rPr lang="en-US" dirty="0" smtClean="0"/>
              <a:t>Date</a:t>
            </a:r>
            <a:endParaRPr lang="en-US" dirty="0"/>
          </a:p>
        </p:txBody>
      </p:sp>
      <p:pic>
        <p:nvPicPr>
          <p:cNvPr id="11" name="Picture 7" descr="PTC Brand for Cover.png"/>
          <p:cNvPicPr>
            <a:picLocks noChangeAspect="1"/>
          </p:cNvPicPr>
          <p:nvPr userDrawn="1"/>
        </p:nvPicPr>
        <p:blipFill>
          <a:blip r:embed="rId3" cstate="print"/>
          <a:stretch>
            <a:fillRect/>
          </a:stretch>
        </p:blipFill>
        <p:spPr>
          <a:xfrm>
            <a:off x="448397" y="304838"/>
            <a:ext cx="8247207" cy="761937"/>
          </a:xfrm>
          <a:prstGeom prst="rect">
            <a:avLst/>
          </a:prstGeom>
        </p:spPr>
      </p:pic>
    </p:spTree>
    <p:extLst>
      <p:ext uri="{BB962C8B-B14F-4D97-AF65-F5344CB8AC3E}">
        <p14:creationId xmlns:p14="http://schemas.microsoft.com/office/powerpoint/2010/main" val="2888746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4" name="Picture 13" descr="5356_CorpPPT_sectionbreak.png"/>
          <p:cNvPicPr>
            <a:picLocks noChangeAspect="1"/>
          </p:cNvPicPr>
          <p:nvPr userDrawn="1"/>
        </p:nvPicPr>
        <p:blipFill>
          <a:blip r:embed="rId2" cstate="print"/>
          <a:stretch>
            <a:fillRect/>
          </a:stretch>
        </p:blipFill>
        <p:spPr>
          <a:xfrm>
            <a:off x="378" y="283"/>
            <a:ext cx="9143245" cy="6857434"/>
          </a:xfrm>
          <a:prstGeom prst="rect">
            <a:avLst/>
          </a:prstGeom>
        </p:spPr>
      </p:pic>
      <p:sp>
        <p:nvSpPr>
          <p:cNvPr id="23" name="Rectangle 22"/>
          <p:cNvSpPr/>
          <p:nvPr userDrawn="1"/>
        </p:nvSpPr>
        <p:spPr bwMode="auto">
          <a:xfrm flipV="1">
            <a:off x="0" y="6675873"/>
            <a:ext cx="9144000" cy="182135"/>
          </a:xfrm>
          <a:prstGeom prst="rect">
            <a:avLst/>
          </a:prstGeom>
          <a:gradFill flip="none" rotWithShape="1">
            <a:gsLst>
              <a:gs pos="0">
                <a:schemeClr val="bg1">
                  <a:lumMod val="85000"/>
                </a:schemeClr>
              </a:gs>
              <a:gs pos="49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endParaRPr lang="en-US" dirty="0">
              <a:solidFill>
                <a:srgbClr val="000000"/>
              </a:solidFill>
            </a:endParaRPr>
          </a:p>
        </p:txBody>
      </p:sp>
      <p:sp>
        <p:nvSpPr>
          <p:cNvPr id="12" name="Subtitle 2"/>
          <p:cNvSpPr>
            <a:spLocks noGrp="1" noChangeAspect="1"/>
          </p:cNvSpPr>
          <p:nvPr>
            <p:ph type="subTitle" idx="15"/>
          </p:nvPr>
        </p:nvSpPr>
        <p:spPr>
          <a:xfrm>
            <a:off x="440814" y="4257052"/>
            <a:ext cx="8255129" cy="338328"/>
          </a:xfrm>
        </p:spPr>
        <p:txBody>
          <a:bodyPr/>
          <a:lstStyle>
            <a:lvl1pPr marL="0" indent="0" algn="l">
              <a:buNone/>
              <a:defRPr sz="24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Title 21"/>
          <p:cNvSpPr>
            <a:spLocks noGrp="1"/>
          </p:cNvSpPr>
          <p:nvPr>
            <p:ph type="title"/>
          </p:nvPr>
        </p:nvSpPr>
        <p:spPr>
          <a:xfrm>
            <a:off x="441328" y="3064727"/>
            <a:ext cx="8255129" cy="457200"/>
          </a:xfrm>
        </p:spPr>
        <p:txBody>
          <a:bodyPr/>
          <a:lstStyle>
            <a:lvl1pPr algn="l">
              <a:defRPr sz="2800"/>
            </a:lvl1pPr>
          </a:lstStyle>
          <a:p>
            <a:r>
              <a:rPr lang="en-US" smtClean="0"/>
              <a:t>Click to edit Master title style</a:t>
            </a:r>
            <a:endParaRPr lang="en-US"/>
          </a:p>
        </p:txBody>
      </p:sp>
    </p:spTree>
    <p:extLst>
      <p:ext uri="{BB962C8B-B14F-4D97-AF65-F5344CB8AC3E}">
        <p14:creationId xmlns:p14="http://schemas.microsoft.com/office/powerpoint/2010/main" val="252360917"/>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Rectangle 4"/>
          <p:cNvSpPr/>
          <p:nvPr userDrawn="1"/>
        </p:nvSpPr>
        <p:spPr bwMode="auto">
          <a:xfrm flipV="1">
            <a:off x="0" y="6675873"/>
            <a:ext cx="9144000" cy="182135"/>
          </a:xfrm>
          <a:prstGeom prst="rect">
            <a:avLst/>
          </a:prstGeom>
          <a:gradFill flip="none" rotWithShape="1">
            <a:gsLst>
              <a:gs pos="0">
                <a:schemeClr val="bg1">
                  <a:lumMod val="85000"/>
                </a:schemeClr>
              </a:gs>
              <a:gs pos="49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endParaRPr lang="en-US" dirty="0">
              <a:solidFill>
                <a:srgbClr val="000000"/>
              </a:solidFill>
            </a:endParaRPr>
          </a:p>
        </p:txBody>
      </p:sp>
    </p:spTree>
    <p:extLst>
      <p:ext uri="{BB962C8B-B14F-4D97-AF65-F5344CB8AC3E}">
        <p14:creationId xmlns:p14="http://schemas.microsoft.com/office/powerpoint/2010/main" val="1058832314"/>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4" name="Picture 13" descr="5356_CorpPPT_sectionbreak.png"/>
          <p:cNvPicPr>
            <a:picLocks noChangeAspect="1"/>
          </p:cNvPicPr>
          <p:nvPr userDrawn="1"/>
        </p:nvPicPr>
        <p:blipFill>
          <a:blip r:embed="rId2" cstate="screen"/>
          <a:stretch>
            <a:fillRect/>
          </a:stretch>
        </p:blipFill>
        <p:spPr>
          <a:xfrm>
            <a:off x="378" y="283"/>
            <a:ext cx="9143245" cy="6857434"/>
          </a:xfrm>
          <a:prstGeom prst="rect">
            <a:avLst/>
          </a:prstGeom>
        </p:spPr>
      </p:pic>
      <p:sp>
        <p:nvSpPr>
          <p:cNvPr id="23" name="Rectangle 22"/>
          <p:cNvSpPr/>
          <p:nvPr userDrawn="1"/>
        </p:nvSpPr>
        <p:spPr bwMode="auto">
          <a:xfrm flipV="1">
            <a:off x="0" y="6675865"/>
            <a:ext cx="9144000" cy="182135"/>
          </a:xfrm>
          <a:prstGeom prst="rect">
            <a:avLst/>
          </a:prstGeom>
          <a:gradFill flip="none" rotWithShape="1">
            <a:gsLst>
              <a:gs pos="0">
                <a:schemeClr val="bg1">
                  <a:lumMod val="85000"/>
                </a:schemeClr>
              </a:gs>
              <a:gs pos="49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endParaRPr lang="en-US" dirty="0">
              <a:solidFill>
                <a:srgbClr val="000000"/>
              </a:solidFill>
            </a:endParaRPr>
          </a:p>
        </p:txBody>
      </p:sp>
      <p:sp>
        <p:nvSpPr>
          <p:cNvPr id="24" name="Rectangle 6"/>
          <p:cNvSpPr txBox="1">
            <a:spLocks noChangeArrowheads="1"/>
          </p:cNvSpPr>
          <p:nvPr userDrawn="1"/>
        </p:nvSpPr>
        <p:spPr bwMode="auto">
          <a:xfrm>
            <a:off x="8479608" y="6711449"/>
            <a:ext cx="444500"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algn="r" eaLnBrk="0" fontAlgn="base" latinLnBrk="0" hangingPunct="0">
              <a:spcBef>
                <a:spcPct val="0"/>
              </a:spcBef>
              <a:spcAft>
                <a:spcPct val="0"/>
              </a:spcAft>
              <a:defRPr/>
            </a:pPr>
            <a:fld id="{8D7874BA-B114-4D1F-A449-70AD1C45E88A}" type="slidenum">
              <a:rPr lang="en-US" smtClean="0">
                <a:solidFill>
                  <a:srgbClr val="4D4D4F"/>
                </a:solidFill>
                <a:ea typeface="MS PGothic" pitchFamily="34" charset="-128"/>
              </a:rPr>
              <a:pPr algn="r" eaLnBrk="0" fontAlgn="base" latinLnBrk="0" hangingPunct="0">
                <a:spcBef>
                  <a:spcPct val="0"/>
                </a:spcBef>
                <a:spcAft>
                  <a:spcPct val="0"/>
                </a:spcAft>
                <a:defRPr/>
              </a:pPr>
              <a:t>‹#›</a:t>
            </a:fld>
            <a:endParaRPr lang="en-US" dirty="0">
              <a:solidFill>
                <a:srgbClr val="4D4D4F"/>
              </a:solidFill>
              <a:ea typeface="MS PGothic" pitchFamily="34" charset="-128"/>
            </a:endParaRPr>
          </a:p>
        </p:txBody>
      </p:sp>
      <p:sp>
        <p:nvSpPr>
          <p:cNvPr id="12" name="Subtitle 2"/>
          <p:cNvSpPr>
            <a:spLocks noGrp="1" noChangeAspect="1"/>
          </p:cNvSpPr>
          <p:nvPr>
            <p:ph type="subTitle" idx="15"/>
          </p:nvPr>
        </p:nvSpPr>
        <p:spPr>
          <a:xfrm>
            <a:off x="440814" y="4257052"/>
            <a:ext cx="8255129" cy="338328"/>
          </a:xfrm>
        </p:spPr>
        <p:txBody>
          <a:bodyPr/>
          <a:lstStyle>
            <a:lvl1pPr marL="0" indent="0" algn="l">
              <a:buNone/>
              <a:defRPr sz="24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Title 21"/>
          <p:cNvSpPr>
            <a:spLocks noGrp="1"/>
          </p:cNvSpPr>
          <p:nvPr>
            <p:ph type="title"/>
          </p:nvPr>
        </p:nvSpPr>
        <p:spPr>
          <a:xfrm>
            <a:off x="441325" y="3064727"/>
            <a:ext cx="8255129" cy="457200"/>
          </a:xfrm>
        </p:spPr>
        <p:txBody>
          <a:bodyPr/>
          <a:lstStyle>
            <a:lvl1pPr algn="l">
              <a:defRPr sz="2800"/>
            </a:lvl1pPr>
          </a:lstStyle>
          <a:p>
            <a:r>
              <a:rPr lang="en-US" smtClean="0"/>
              <a:t>Click to edit Master title style</a:t>
            </a:r>
            <a:endParaRPr lang="en-US"/>
          </a:p>
        </p:txBody>
      </p:sp>
      <p:sp>
        <p:nvSpPr>
          <p:cNvPr id="8"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extLst>
      <p:ext uri="{BB962C8B-B14F-4D97-AF65-F5344CB8AC3E}">
        <p14:creationId xmlns:p14="http://schemas.microsoft.com/office/powerpoint/2010/main" val="2113808097"/>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3" name="Picture 2" descr="5356_CorpPPT_Thank YOu.png"/>
          <p:cNvPicPr>
            <a:picLocks noChangeAspect="1"/>
          </p:cNvPicPr>
          <p:nvPr userDrawn="1"/>
        </p:nvPicPr>
        <p:blipFill>
          <a:blip r:embed="rId2" cstate="print"/>
          <a:stretch>
            <a:fillRect/>
          </a:stretch>
        </p:blipFill>
        <p:spPr>
          <a:xfrm>
            <a:off x="378" y="283"/>
            <a:ext cx="9143245" cy="6857434"/>
          </a:xfrm>
          <a:prstGeom prst="rect">
            <a:avLst/>
          </a:prstGeom>
        </p:spPr>
      </p:pic>
    </p:spTree>
    <p:extLst>
      <p:ext uri="{BB962C8B-B14F-4D97-AF65-F5344CB8AC3E}">
        <p14:creationId xmlns:p14="http://schemas.microsoft.com/office/powerpoint/2010/main" val="2826195337"/>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grpSp>
        <p:nvGrpSpPr>
          <p:cNvPr id="2" name="Group 13"/>
          <p:cNvGrpSpPr/>
          <p:nvPr/>
        </p:nvGrpSpPr>
        <p:grpSpPr>
          <a:xfrm>
            <a:off x="7871260" y="1167799"/>
            <a:ext cx="1017949" cy="5216712"/>
            <a:chOff x="7871257" y="1167799"/>
            <a:chExt cx="1017949" cy="5216712"/>
          </a:xfrm>
        </p:grpSpPr>
        <p:pic>
          <p:nvPicPr>
            <p:cNvPr id="10" name="Picture 9" descr="Shoes.png"/>
            <p:cNvPicPr>
              <a:picLocks noChangeAspect="1"/>
            </p:cNvPicPr>
            <p:nvPr userDrawn="1"/>
          </p:nvPicPr>
          <p:blipFill>
            <a:blip r:embed="rId2" cstate="print"/>
            <a:stretch>
              <a:fillRect/>
            </a:stretch>
          </p:blipFill>
          <p:spPr>
            <a:xfrm>
              <a:off x="7871257" y="5342181"/>
              <a:ext cx="1017948" cy="1042330"/>
            </a:xfrm>
            <a:prstGeom prst="roundRect">
              <a:avLst>
                <a:gd name="adj" fmla="val 0"/>
              </a:avLst>
            </a:prstGeom>
            <a:solidFill>
              <a:srgbClr val="FFFFFF">
                <a:shade val="85000"/>
              </a:srgbClr>
            </a:solidFill>
            <a:ln w="12700">
              <a:solidFill>
                <a:schemeClr val="accent6"/>
              </a:solidFill>
            </a:ln>
            <a:effectLst/>
          </p:spPr>
        </p:pic>
        <p:pic>
          <p:nvPicPr>
            <p:cNvPr id="11" name="Picture 10" descr="Airbus A380.png"/>
            <p:cNvPicPr>
              <a:picLocks noChangeAspect="1"/>
            </p:cNvPicPr>
            <p:nvPr userDrawn="1"/>
          </p:nvPicPr>
          <p:blipFill>
            <a:blip r:embed="rId3" cstate="print"/>
            <a:stretch>
              <a:fillRect/>
            </a:stretch>
          </p:blipFill>
          <p:spPr>
            <a:xfrm>
              <a:off x="7871257" y="1167799"/>
              <a:ext cx="1017948" cy="1042330"/>
            </a:xfrm>
            <a:prstGeom prst="roundRect">
              <a:avLst>
                <a:gd name="adj" fmla="val 0"/>
              </a:avLst>
            </a:prstGeom>
            <a:solidFill>
              <a:srgbClr val="FFFFFF">
                <a:shade val="85000"/>
              </a:srgbClr>
            </a:solidFill>
            <a:ln w="12700">
              <a:solidFill>
                <a:schemeClr val="accent6"/>
              </a:solidFill>
            </a:ln>
            <a:effectLst/>
          </p:spPr>
        </p:pic>
        <p:pic>
          <p:nvPicPr>
            <p:cNvPr id="12" name="Picture 11" descr="Car.png"/>
            <p:cNvPicPr>
              <a:picLocks noChangeAspect="1"/>
            </p:cNvPicPr>
            <p:nvPr userDrawn="1"/>
          </p:nvPicPr>
          <p:blipFill>
            <a:blip r:embed="rId4" cstate="print"/>
            <a:stretch>
              <a:fillRect/>
            </a:stretch>
          </p:blipFill>
          <p:spPr>
            <a:xfrm>
              <a:off x="7871258" y="3950721"/>
              <a:ext cx="1017948" cy="1042330"/>
            </a:xfrm>
            <a:prstGeom prst="roundRect">
              <a:avLst>
                <a:gd name="adj" fmla="val 0"/>
              </a:avLst>
            </a:prstGeom>
            <a:solidFill>
              <a:srgbClr val="FFFFFF">
                <a:shade val="85000"/>
              </a:srgbClr>
            </a:solidFill>
            <a:ln w="12700">
              <a:solidFill>
                <a:schemeClr val="accent6"/>
              </a:solidFill>
            </a:ln>
            <a:effectLst/>
          </p:spPr>
        </p:pic>
        <p:pic>
          <p:nvPicPr>
            <p:cNvPr id="13" name="Picture 12" descr="Computer and cell phone.png"/>
            <p:cNvPicPr>
              <a:picLocks noChangeAspect="1"/>
            </p:cNvPicPr>
            <p:nvPr userDrawn="1"/>
          </p:nvPicPr>
          <p:blipFill>
            <a:blip r:embed="rId5" cstate="print"/>
            <a:stretch>
              <a:fillRect/>
            </a:stretch>
          </p:blipFill>
          <p:spPr>
            <a:xfrm>
              <a:off x="7871257" y="2559260"/>
              <a:ext cx="1017948" cy="1042330"/>
            </a:xfrm>
            <a:prstGeom prst="roundRect">
              <a:avLst>
                <a:gd name="adj" fmla="val 0"/>
              </a:avLst>
            </a:prstGeom>
            <a:solidFill>
              <a:srgbClr val="FFFFFF">
                <a:shade val="85000"/>
              </a:srgbClr>
            </a:solidFill>
            <a:ln w="12700">
              <a:solidFill>
                <a:schemeClr val="accent6"/>
              </a:solidFill>
            </a:ln>
            <a:effectLst/>
          </p:spPr>
        </p:pic>
      </p:grpSp>
      <p:sp>
        <p:nvSpPr>
          <p:cNvPr id="8" name="Title 7"/>
          <p:cNvSpPr>
            <a:spLocks noGrp="1"/>
          </p:cNvSpPr>
          <p:nvPr>
            <p:ph type="title"/>
          </p:nvPr>
        </p:nvSpPr>
        <p:spPr>
          <a:xfrm>
            <a:off x="216100" y="192088"/>
            <a:ext cx="7612056" cy="457200"/>
          </a:xfrm>
        </p:spPr>
        <p:txBody>
          <a:bodyPr/>
          <a:lstStyle/>
          <a:p>
            <a:r>
              <a:rPr lang="en-US" smtClean="0"/>
              <a:t>Click to edit Master title style</a:t>
            </a:r>
            <a:endParaRPr lang="en-US" dirty="0"/>
          </a:p>
        </p:txBody>
      </p:sp>
      <p:sp>
        <p:nvSpPr>
          <p:cNvPr id="7" name="Subtitle 2"/>
          <p:cNvSpPr>
            <a:spLocks noGrp="1" noChangeAspect="1"/>
          </p:cNvSpPr>
          <p:nvPr>
            <p:ph type="subTitle" idx="15"/>
          </p:nvPr>
        </p:nvSpPr>
        <p:spPr>
          <a:xfrm>
            <a:off x="216100" y="896112"/>
            <a:ext cx="7095744" cy="338806"/>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pPr latinLnBrk="0"/>
            <a:r>
              <a:rPr lang="en-US" smtClean="0">
                <a:solidFill>
                  <a:srgbClr val="4D4D4F"/>
                </a:solidFill>
              </a:rPr>
              <a:t>© 2006 PTC</a:t>
            </a:r>
            <a:endParaRPr lang="en-US">
              <a:solidFill>
                <a:srgbClr val="4D4D4F"/>
              </a:solidFill>
            </a:endParaRPr>
          </a:p>
        </p:txBody>
      </p:sp>
      <p:sp>
        <p:nvSpPr>
          <p:cNvPr id="9" name="Text Placeholder 8"/>
          <p:cNvSpPr>
            <a:spLocks noGrp="1"/>
          </p:cNvSpPr>
          <p:nvPr>
            <p:ph type="body" sz="quarter" idx="16"/>
          </p:nvPr>
        </p:nvSpPr>
        <p:spPr>
          <a:xfrm>
            <a:off x="216100" y="1380744"/>
            <a:ext cx="7098988"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8778083"/>
      </p:ext>
    </p:extLst>
  </p:cSld>
  <p:clrMapOvr>
    <a:masterClrMapping/>
  </p:clrMapOvr>
  <p:transition>
    <p:wipe dir="r"/>
  </p:transition>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제목만">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chemeClr val="tx1">
                    <a:lumMod val="50000"/>
                  </a:schemeClr>
                </a:solidFill>
              </a:defRPr>
            </a:lvl1pPr>
          </a:lstStyle>
          <a:p>
            <a:r>
              <a:rPr lang="ko-KR" altLang="en-US" smtClean="0"/>
              <a:t>마스터 제목 스타일 편집</a:t>
            </a:r>
            <a:endParaRPr lang="en-US" dirty="0"/>
          </a:p>
        </p:txBody>
      </p:sp>
      <p:sp>
        <p:nvSpPr>
          <p:cNvPr id="7" name="Subtitle 2"/>
          <p:cNvSpPr>
            <a:spLocks noGrp="1" noChangeAspect="1"/>
          </p:cNvSpPr>
          <p:nvPr>
            <p:ph type="subTitle" idx="15"/>
          </p:nvPr>
        </p:nvSpPr>
        <p:spPr>
          <a:xfrm>
            <a:off x="215590" y="896112"/>
            <a:ext cx="8695944" cy="338328"/>
          </a:xfrm>
          <a:prstGeom prst="rect">
            <a:avLst/>
          </a:prstGeom>
        </p:spPr>
        <p:txBody>
          <a:bodyPr/>
          <a:lstStyle>
            <a:lvl1pPr marL="0" indent="0" algn="l">
              <a:buNone/>
              <a:defRPr sz="1800" b="1">
                <a:solidFill>
                  <a:schemeClr val="tx1">
                    <a:lumMod val="50000"/>
                  </a:schemeClr>
                </a:solidFill>
                <a:latin typeface="맑은 고딕" pitchFamily="50" charset="-127"/>
                <a:ea typeface="맑은 고딕" pitchFamily="50"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en-US"/>
          </a:p>
        </p:txBody>
      </p:sp>
      <p:sp>
        <p:nvSpPr>
          <p:cNvPr id="4"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pPr latinLnBrk="0"/>
            <a:endParaRPr lang="en-US" dirty="0">
              <a:solidFill>
                <a:srgbClr val="4D4D4F"/>
              </a:solidFill>
            </a:endParaRPr>
          </a:p>
        </p:txBody>
      </p:sp>
    </p:spTree>
    <p:extLst>
      <p:ext uri="{BB962C8B-B14F-4D97-AF65-F5344CB8AC3E}">
        <p14:creationId xmlns:p14="http://schemas.microsoft.com/office/powerpoint/2010/main" val="3982000575"/>
      </p:ext>
    </p:extLst>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날짜 개체 틀 2"/>
          <p:cNvSpPr>
            <a:spLocks noGrp="1"/>
          </p:cNvSpPr>
          <p:nvPr>
            <p:ph type="dt" sz="half" idx="10"/>
          </p:nvPr>
        </p:nvSpPr>
        <p:spPr>
          <a:xfrm>
            <a:off x="457200" y="6356356"/>
            <a:ext cx="2133600" cy="365125"/>
          </a:xfrm>
          <a:prstGeom prst="rect">
            <a:avLst/>
          </a:prstGeom>
        </p:spPr>
        <p:txBody>
          <a:bodyPr/>
          <a:lstStyle/>
          <a:p>
            <a:pPr latinLnBrk="0"/>
            <a:fld id="{54B7E2F3-D9DC-4FF7-AA91-761E76DD0DB1}" type="datetimeFigureOut">
              <a:rPr lang="en-US">
                <a:solidFill>
                  <a:srgbClr val="4D4D4F"/>
                </a:solidFill>
              </a:rPr>
              <a:pPr latinLnBrk="0"/>
              <a:t>8/27/2012</a:t>
            </a:fld>
            <a:endParaRPr lang="en-US">
              <a:solidFill>
                <a:srgbClr val="4D4D4F"/>
              </a:solidFill>
            </a:endParaRPr>
          </a:p>
        </p:txBody>
      </p:sp>
      <p:sp>
        <p:nvSpPr>
          <p:cNvPr id="4" name="바닥글 개체 틀 3"/>
          <p:cNvSpPr>
            <a:spLocks noGrp="1"/>
          </p:cNvSpPr>
          <p:nvPr>
            <p:ph type="ftr" sz="quarter" idx="11"/>
          </p:nvPr>
        </p:nvSpPr>
        <p:spPr>
          <a:xfrm>
            <a:off x="3124200" y="6356356"/>
            <a:ext cx="2895600" cy="365125"/>
          </a:xfrm>
          <a:prstGeom prst="rect">
            <a:avLst/>
          </a:prstGeom>
        </p:spPr>
        <p:txBody>
          <a:bodyPr/>
          <a:lstStyle/>
          <a:p>
            <a:pPr latinLnBrk="0"/>
            <a:endParaRPr lang="en-US">
              <a:solidFill>
                <a:srgbClr val="4D4D4F"/>
              </a:solidFill>
            </a:endParaRPr>
          </a:p>
        </p:txBody>
      </p:sp>
      <p:sp>
        <p:nvSpPr>
          <p:cNvPr id="5" name="슬라이드 번호 개체 틀 4"/>
          <p:cNvSpPr>
            <a:spLocks noGrp="1"/>
          </p:cNvSpPr>
          <p:nvPr>
            <p:ph type="sldNum" sz="quarter" idx="12"/>
          </p:nvPr>
        </p:nvSpPr>
        <p:spPr>
          <a:xfrm>
            <a:off x="6553200" y="6356356"/>
            <a:ext cx="2133600" cy="365125"/>
          </a:xfrm>
          <a:prstGeom prst="rect">
            <a:avLst/>
          </a:prstGeom>
        </p:spPr>
        <p:txBody>
          <a:bodyPr/>
          <a:lstStyle/>
          <a:p>
            <a:pPr latinLnBrk="0"/>
            <a:fld id="{40FA926C-7FBA-40F7-AD22-F32A62093BCE}" type="slidenum">
              <a:rPr lang="en-US">
                <a:solidFill>
                  <a:srgbClr val="4D4D4F"/>
                </a:solidFill>
              </a:rPr>
              <a:pPr latinLnBrk="0"/>
              <a:t>‹#›</a:t>
            </a:fld>
            <a:endParaRPr lang="en-US">
              <a:solidFill>
                <a:srgbClr val="4D4D4F"/>
              </a:solidFill>
            </a:endParaRPr>
          </a:p>
        </p:txBody>
      </p:sp>
    </p:spTree>
    <p:extLst>
      <p:ext uri="{BB962C8B-B14F-4D97-AF65-F5344CB8AC3E}">
        <p14:creationId xmlns:p14="http://schemas.microsoft.com/office/powerpoint/2010/main" val="6836494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cstate="print">
            <a:duotone>
              <a:schemeClr val="accent6">
                <a:shade val="45000"/>
                <a:satMod val="135000"/>
              </a:schemeClr>
              <a:prstClr val="white"/>
            </a:duotone>
          </a:blip>
          <a:srcRect r="208" b="4248"/>
          <a:stretch>
            <a:fillRect/>
          </a:stretch>
        </p:blipFill>
        <p:spPr bwMode="auto">
          <a:xfrm>
            <a:off x="0" y="1182687"/>
            <a:ext cx="9144000" cy="5434244"/>
          </a:xfrm>
          <a:prstGeom prst="rect">
            <a:avLst/>
          </a:prstGeom>
          <a:noFill/>
          <a:ln w="9525">
            <a:noFill/>
            <a:miter lim="800000"/>
            <a:headEnd/>
            <a:tailEnd/>
          </a:ln>
          <a:effectLst/>
        </p:spPr>
      </p:pic>
      <p:sp>
        <p:nvSpPr>
          <p:cNvPr id="8" name="Title 7"/>
          <p:cNvSpPr>
            <a:spLocks noGrp="1"/>
          </p:cNvSpPr>
          <p:nvPr>
            <p:ph type="title"/>
          </p:nvPr>
        </p:nvSpPr>
        <p:spPr/>
        <p:txBody>
          <a:bodyPr/>
          <a:lstStyle/>
          <a:p>
            <a:r>
              <a:rPr lang="en-US" dirty="0" smtClean="0"/>
              <a:t>Click to edit Master title style</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0"/>
            </a:lvl1pPr>
          </a:lstStyle>
          <a:p>
            <a:pPr latinLnBrk="0"/>
            <a:r>
              <a:rPr lang="en-US" dirty="0" smtClean="0">
                <a:solidFill>
                  <a:srgbClr val="FFFFFF">
                    <a:lumMod val="75000"/>
                  </a:srgbClr>
                </a:solidFill>
              </a:rPr>
              <a:t>PTC Confidential</a:t>
            </a:r>
          </a:p>
          <a:p>
            <a:pPr latinLnBrk="0"/>
            <a:endParaRPr lang="en-US" dirty="0">
              <a:solidFill>
                <a:srgbClr val="FFFFFF">
                  <a:lumMod val="75000"/>
                </a:srgbClr>
              </a:solidFill>
            </a:endParaRPr>
          </a:p>
        </p:txBody>
      </p:sp>
    </p:spTree>
    <p:extLst>
      <p:ext uri="{BB962C8B-B14F-4D97-AF65-F5344CB8AC3E}">
        <p14:creationId xmlns:p14="http://schemas.microsoft.com/office/powerpoint/2010/main" val="3454800195"/>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1" name="Picture 10" descr="banner.png"/>
          <p:cNvPicPr>
            <a:picLocks noChangeAspect="1"/>
          </p:cNvPicPr>
          <p:nvPr userDrawn="1"/>
        </p:nvPicPr>
        <p:blipFill>
          <a:blip r:embed="rId2" cstate="print"/>
          <a:stretch>
            <a:fillRect/>
          </a:stretch>
        </p:blipFill>
        <p:spPr>
          <a:xfrm>
            <a:off x="7859838" y="1164457"/>
            <a:ext cx="1047750" cy="5248275"/>
          </a:xfrm>
          <a:prstGeom prst="rect">
            <a:avLst/>
          </a:prstGeom>
        </p:spPr>
      </p:pic>
      <p:sp>
        <p:nvSpPr>
          <p:cNvPr id="8" name="Title 7"/>
          <p:cNvSpPr>
            <a:spLocks noGrp="1"/>
          </p:cNvSpPr>
          <p:nvPr>
            <p:ph type="title"/>
          </p:nvPr>
        </p:nvSpPr>
        <p:spPr>
          <a:xfrm>
            <a:off x="216100" y="192088"/>
            <a:ext cx="7612056" cy="457200"/>
          </a:xfrm>
        </p:spPr>
        <p:txBody>
          <a:bodyPr/>
          <a:lstStyle/>
          <a:p>
            <a:r>
              <a:rPr lang="en-US" dirty="0" smtClean="0"/>
              <a:t>Click to edit Master title style</a:t>
            </a:r>
            <a:endParaRPr lang="en-US" dirty="0"/>
          </a:p>
        </p:txBody>
      </p:sp>
      <p:sp>
        <p:nvSpPr>
          <p:cNvPr id="7" name="Subtitle 2"/>
          <p:cNvSpPr>
            <a:spLocks noGrp="1" noChangeAspect="1"/>
          </p:cNvSpPr>
          <p:nvPr>
            <p:ph type="subTitle" idx="15"/>
          </p:nvPr>
        </p:nvSpPr>
        <p:spPr>
          <a:xfrm>
            <a:off x="216100" y="896112"/>
            <a:ext cx="7095744" cy="338806"/>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
        <p:nvSpPr>
          <p:cNvPr id="9" name="Text Placeholder 8"/>
          <p:cNvSpPr>
            <a:spLocks noGrp="1"/>
          </p:cNvSpPr>
          <p:nvPr>
            <p:ph type="body" sz="quarter" idx="16"/>
          </p:nvPr>
        </p:nvSpPr>
        <p:spPr>
          <a:xfrm>
            <a:off x="216100" y="1380744"/>
            <a:ext cx="7098988" cy="5029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2115891"/>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extLst>
      <p:ext uri="{BB962C8B-B14F-4D97-AF65-F5344CB8AC3E}">
        <p14:creationId xmlns:p14="http://schemas.microsoft.com/office/powerpoint/2010/main" val="1628827525"/>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57" y="1380744"/>
            <a:ext cx="8699737" cy="5029200"/>
          </a:xfrm>
        </p:spPr>
        <p:txBody>
          <a:bodyPr>
            <a:noAutofit/>
          </a:bodyPr>
          <a:lstStyle>
            <a:lvl1pPr marL="230188" indent="-230188">
              <a:spcBef>
                <a:spcPts val="1800"/>
              </a:spcBef>
              <a:buClr>
                <a:schemeClr val="accent1"/>
              </a:buClr>
              <a:defRPr sz="2000">
                <a:solidFill>
                  <a:schemeClr val="accent1"/>
                </a:solidFill>
              </a:defRPr>
            </a:lvl1pPr>
            <a:lvl2pPr marL="684213" indent="-228600">
              <a:spcBef>
                <a:spcPts val="0"/>
              </a:spcBef>
              <a:spcAft>
                <a:spcPts val="200"/>
              </a:spcAft>
              <a:defRPr sz="1800">
                <a:solidFill>
                  <a:srgbClr val="4C4D4F"/>
                </a:solidFill>
                <a:latin typeface="Arial Narrow" pitchFamily="34" charset="0"/>
              </a:defRPr>
            </a:lvl2pPr>
            <a:lvl3pPr marL="1143000" indent="-228600">
              <a:spcBef>
                <a:spcPts val="0"/>
              </a:spcBef>
              <a:spcAft>
                <a:spcPts val="200"/>
              </a:spcAft>
              <a:defRPr sz="1600">
                <a:solidFill>
                  <a:srgbClr val="4C4D4F"/>
                </a:solidFill>
                <a:latin typeface="Arial Narrow" pitchFamily="34" charset="0"/>
              </a:defRPr>
            </a:lvl3pPr>
            <a:lvl4pPr marL="1428750" indent="-228600">
              <a:defRPr sz="1400">
                <a:solidFill>
                  <a:srgbClr val="4C4D4F"/>
                </a:solidFill>
              </a:defRPr>
            </a:lvl4pPr>
            <a:lvl5pPr marL="1827213" indent="-228600">
              <a:defRPr sz="1400">
                <a:solidFill>
                  <a:srgbClr val="4C4D4F"/>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itle 7"/>
          <p:cNvSpPr>
            <a:spLocks noGrp="1"/>
          </p:cNvSpPr>
          <p:nvPr>
            <p:ph type="title"/>
          </p:nvPr>
        </p:nvSpPr>
        <p:spPr/>
        <p:txBody>
          <a:bodyPr/>
          <a:lstStyle/>
          <a:p>
            <a:r>
              <a:rPr lang="en-US" dirty="0" smtClean="0"/>
              <a:t>Click to edit Master title style</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extLst>
      <p:ext uri="{BB962C8B-B14F-4D97-AF65-F5344CB8AC3E}">
        <p14:creationId xmlns:p14="http://schemas.microsoft.com/office/powerpoint/2010/main" val="3131853260"/>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923" y="1380744"/>
            <a:ext cx="4176132"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4740856" y="1380744"/>
            <a:ext cx="4176132"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extLst>
      <p:ext uri="{BB962C8B-B14F-4D97-AF65-F5344CB8AC3E}">
        <p14:creationId xmlns:p14="http://schemas.microsoft.com/office/powerpoint/2010/main" val="1604343513"/>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21923" y="1380744"/>
            <a:ext cx="2748477" cy="50292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5" name="Title 14"/>
          <p:cNvSpPr>
            <a:spLocks noGrp="1"/>
          </p:cNvSpPr>
          <p:nvPr>
            <p:ph type="title"/>
          </p:nvPr>
        </p:nvSpPr>
        <p:spPr/>
        <p:txBody>
          <a:bodyPr/>
          <a:lstStyle/>
          <a:p>
            <a:r>
              <a:rPr lang="en-US" smtClean="0"/>
              <a:t>Click to edit Master title style</a:t>
            </a:r>
            <a:endParaRPr lang="en-US"/>
          </a:p>
        </p:txBody>
      </p:sp>
      <p:sp>
        <p:nvSpPr>
          <p:cNvPr id="20" name="Content Placeholder 19"/>
          <p:cNvSpPr>
            <a:spLocks noGrp="1"/>
          </p:cNvSpPr>
          <p:nvPr>
            <p:ph sz="quarter" idx="15"/>
          </p:nvPr>
        </p:nvSpPr>
        <p:spPr>
          <a:xfrm>
            <a:off x="3181000" y="1380744"/>
            <a:ext cx="2752344" cy="502920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22" name="Content Placeholder 21"/>
          <p:cNvSpPr>
            <a:spLocks noGrp="1"/>
          </p:cNvSpPr>
          <p:nvPr>
            <p:ph sz="quarter" idx="16"/>
          </p:nvPr>
        </p:nvSpPr>
        <p:spPr>
          <a:xfrm>
            <a:off x="6148120" y="1380744"/>
            <a:ext cx="2752344" cy="502920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Subtitle 2"/>
          <p:cNvSpPr>
            <a:spLocks noGrp="1" noChangeAspect="1"/>
          </p:cNvSpPr>
          <p:nvPr>
            <p:ph type="subTitle" idx="17"/>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extLst>
      <p:ext uri="{BB962C8B-B14F-4D97-AF65-F5344CB8AC3E}">
        <p14:creationId xmlns:p14="http://schemas.microsoft.com/office/powerpoint/2010/main" val="2101475775"/>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a:p>
        </p:txBody>
      </p:sp>
      <p:sp>
        <p:nvSpPr>
          <p:cNvPr id="12" name="Content Placeholder 11"/>
          <p:cNvSpPr>
            <a:spLocks noGrp="1"/>
          </p:cNvSpPr>
          <p:nvPr>
            <p:ph sz="quarter" idx="14"/>
          </p:nvPr>
        </p:nvSpPr>
        <p:spPr>
          <a:xfrm>
            <a:off x="219456" y="1380744"/>
            <a:ext cx="4071938" cy="237744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 name="Content Placeholder 11"/>
          <p:cNvSpPr>
            <a:spLocks noGrp="1"/>
          </p:cNvSpPr>
          <p:nvPr>
            <p:ph sz="quarter" idx="16"/>
          </p:nvPr>
        </p:nvSpPr>
        <p:spPr>
          <a:xfrm>
            <a:off x="4845050" y="1380744"/>
            <a:ext cx="4071938" cy="237744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8" name="Content Placeholder 11"/>
          <p:cNvSpPr>
            <a:spLocks noGrp="1"/>
          </p:cNvSpPr>
          <p:nvPr>
            <p:ph sz="quarter" idx="19"/>
          </p:nvPr>
        </p:nvSpPr>
        <p:spPr>
          <a:xfrm>
            <a:off x="219456" y="4041648"/>
            <a:ext cx="4071938" cy="237744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9" name="Content Placeholder 11"/>
          <p:cNvSpPr>
            <a:spLocks noGrp="1"/>
          </p:cNvSpPr>
          <p:nvPr>
            <p:ph sz="quarter" idx="20"/>
          </p:nvPr>
        </p:nvSpPr>
        <p:spPr>
          <a:xfrm>
            <a:off x="4845050" y="4041648"/>
            <a:ext cx="4071938" cy="237744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8"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extLst>
      <p:ext uri="{BB962C8B-B14F-4D97-AF65-F5344CB8AC3E}">
        <p14:creationId xmlns:p14="http://schemas.microsoft.com/office/powerpoint/2010/main" val="3456478454"/>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Over One">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a:p>
        </p:txBody>
      </p:sp>
      <p:sp>
        <p:nvSpPr>
          <p:cNvPr id="12" name="Content Placeholder 11"/>
          <p:cNvSpPr>
            <a:spLocks noGrp="1"/>
          </p:cNvSpPr>
          <p:nvPr>
            <p:ph sz="quarter" idx="14"/>
          </p:nvPr>
        </p:nvSpPr>
        <p:spPr>
          <a:xfrm>
            <a:off x="219456" y="1380744"/>
            <a:ext cx="8697532" cy="237744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Content Placeholder 11"/>
          <p:cNvSpPr>
            <a:spLocks noGrp="1"/>
          </p:cNvSpPr>
          <p:nvPr>
            <p:ph sz="quarter" idx="19"/>
          </p:nvPr>
        </p:nvSpPr>
        <p:spPr>
          <a:xfrm>
            <a:off x="219456" y="4041648"/>
            <a:ext cx="8697532" cy="237744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en-US" dirty="0">
              <a:solidFill>
                <a:srgbClr val="4D4D4F"/>
              </a:solidFill>
            </a:endParaRPr>
          </a:p>
        </p:txBody>
      </p:sp>
    </p:spTree>
    <p:extLst>
      <p:ext uri="{BB962C8B-B14F-4D97-AF65-F5344CB8AC3E}">
        <p14:creationId xmlns:p14="http://schemas.microsoft.com/office/powerpoint/2010/main" val="3019153438"/>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5356_CorpPPT_inside.png"/>
          <p:cNvPicPr>
            <a:picLocks noChangeAspect="1"/>
          </p:cNvPicPr>
          <p:nvPr/>
        </p:nvPicPr>
        <p:blipFill>
          <a:blip r:embed="rId18" cstate="screen"/>
          <a:stretch>
            <a:fillRect/>
          </a:stretch>
        </p:blipFill>
        <p:spPr>
          <a:xfrm>
            <a:off x="378" y="0"/>
            <a:ext cx="9143245" cy="828988"/>
          </a:xfrm>
          <a:prstGeom prst="rect">
            <a:avLst/>
          </a:prstGeom>
        </p:spPr>
      </p:pic>
      <p:sp>
        <p:nvSpPr>
          <p:cNvPr id="18" name="Rectangle 17"/>
          <p:cNvSpPr/>
          <p:nvPr/>
        </p:nvSpPr>
        <p:spPr bwMode="auto">
          <a:xfrm flipV="1">
            <a:off x="0" y="6675865"/>
            <a:ext cx="9144000" cy="182135"/>
          </a:xfrm>
          <a:prstGeom prst="rect">
            <a:avLst/>
          </a:prstGeom>
          <a:gradFill flip="none" rotWithShape="1">
            <a:gsLst>
              <a:gs pos="0">
                <a:schemeClr val="bg1">
                  <a:lumMod val="85000"/>
                </a:schemeClr>
              </a:gs>
              <a:gs pos="49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endParaRPr lang="en-US" dirty="0">
              <a:solidFill>
                <a:srgbClr val="000000"/>
              </a:solidFill>
            </a:endParaRPr>
          </a:p>
        </p:txBody>
      </p:sp>
      <p:sp>
        <p:nvSpPr>
          <p:cNvPr id="2" name="Title Placeholder 1"/>
          <p:cNvSpPr>
            <a:spLocks noGrp="1"/>
          </p:cNvSpPr>
          <p:nvPr>
            <p:ph type="title"/>
          </p:nvPr>
        </p:nvSpPr>
        <p:spPr>
          <a:xfrm>
            <a:off x="216100" y="192088"/>
            <a:ext cx="7612056" cy="457200"/>
          </a:xfrm>
          <a:prstGeom prst="rect">
            <a:avLst/>
          </a:prstGeom>
        </p:spPr>
        <p:txBody>
          <a:bodyPr vert="horz" lIns="0" tIns="0" rIns="0" bIns="0" rtlCol="0" anchor="ctr"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19456" y="1380744"/>
            <a:ext cx="8613648" cy="50292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Rectangle 6"/>
          <p:cNvSpPr txBox="1">
            <a:spLocks noChangeArrowheads="1"/>
          </p:cNvSpPr>
          <p:nvPr/>
        </p:nvSpPr>
        <p:spPr bwMode="auto">
          <a:xfrm>
            <a:off x="8479608" y="6711449"/>
            <a:ext cx="444500"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algn="r" eaLnBrk="0" fontAlgn="base" latinLnBrk="0" hangingPunct="0">
              <a:spcBef>
                <a:spcPct val="0"/>
              </a:spcBef>
              <a:spcAft>
                <a:spcPct val="0"/>
              </a:spcAft>
              <a:defRPr/>
            </a:pPr>
            <a:fld id="{8D7874BA-B114-4D1F-A449-70AD1C45E88A}" type="slidenum">
              <a:rPr lang="en-US" smtClean="0">
                <a:solidFill>
                  <a:srgbClr val="4D4D4F"/>
                </a:solidFill>
                <a:ea typeface="MS PGothic" pitchFamily="34" charset="-128"/>
              </a:rPr>
              <a:pPr algn="r" eaLnBrk="0" fontAlgn="base" latinLnBrk="0" hangingPunct="0">
                <a:spcBef>
                  <a:spcPct val="0"/>
                </a:spcBef>
                <a:spcAft>
                  <a:spcPct val="0"/>
                </a:spcAft>
                <a:defRPr/>
              </a:pPr>
              <a:t>‹#›</a:t>
            </a:fld>
            <a:endParaRPr lang="en-US" dirty="0">
              <a:solidFill>
                <a:srgbClr val="4D4D4F"/>
              </a:solidFill>
              <a:ea typeface="MS PGothic" pitchFamily="34" charset="-128"/>
            </a:endParaRPr>
          </a:p>
        </p:txBody>
      </p:sp>
      <p:cxnSp>
        <p:nvCxnSpPr>
          <p:cNvPr id="19" name="Straight Connector 18"/>
          <p:cNvCxnSpPr/>
          <p:nvPr/>
        </p:nvCxnSpPr>
        <p:spPr>
          <a:xfrm>
            <a:off x="0" y="6681419"/>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pPr latinLnBrk="0"/>
            <a:endParaRPr lang="en-US" dirty="0">
              <a:solidFill>
                <a:srgbClr val="4D4D4F"/>
              </a:solidFill>
            </a:endParaRPr>
          </a:p>
        </p:txBody>
      </p:sp>
    </p:spTree>
    <p:extLst>
      <p:ext uri="{BB962C8B-B14F-4D97-AF65-F5344CB8AC3E}">
        <p14:creationId xmlns:p14="http://schemas.microsoft.com/office/powerpoint/2010/main" val="267833368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8" r:id="rId14"/>
    <p:sldLayoutId id="2147483679" r:id="rId15"/>
    <p:sldLayoutId id="2147483689" r:id="rId16"/>
  </p:sldLayoutIdLst>
  <p:hf sldNum="0" hdr="0" dt="0"/>
  <p:txStyles>
    <p:titleStyle>
      <a:lvl1pPr algn="l" defTabSz="914400" rtl="0" eaLnBrk="1" latinLnBrk="0" hangingPunct="1">
        <a:spcBef>
          <a:spcPct val="0"/>
        </a:spcBef>
        <a:buNone/>
        <a:defRPr sz="2400" b="0" kern="1200">
          <a:solidFill>
            <a:schemeClr val="tx1"/>
          </a:solidFill>
          <a:latin typeface="+mj-lt"/>
          <a:ea typeface="+mj-ea"/>
          <a:cs typeface="+mj-cs"/>
        </a:defRPr>
      </a:lvl1pPr>
    </p:titleStyle>
    <p:bodyStyle>
      <a:lvl1pPr marL="230188" indent="-230188" algn="l" defTabSz="914400" rtl="0" eaLnBrk="1" latinLnBrk="0" hangingPunct="1">
        <a:spcBef>
          <a:spcPts val="1800"/>
        </a:spcBef>
        <a:buClr>
          <a:schemeClr val="accent1"/>
        </a:buClr>
        <a:buFont typeface="Wingdings" pitchFamily="2" charset="2"/>
        <a:buChar char="§"/>
        <a:defRPr sz="2000" kern="1200">
          <a:solidFill>
            <a:schemeClr val="accent1"/>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5356_CorpPPT_inside.png"/>
          <p:cNvPicPr>
            <a:picLocks noChangeAspect="1"/>
          </p:cNvPicPr>
          <p:nvPr userDrawn="1"/>
        </p:nvPicPr>
        <p:blipFill>
          <a:blip r:embed="rId10" cstate="print"/>
          <a:stretch>
            <a:fillRect/>
          </a:stretch>
        </p:blipFill>
        <p:spPr>
          <a:xfrm>
            <a:off x="378" y="0"/>
            <a:ext cx="9143245" cy="828988"/>
          </a:xfrm>
          <a:prstGeom prst="rect">
            <a:avLst/>
          </a:prstGeom>
        </p:spPr>
      </p:pic>
      <p:sp>
        <p:nvSpPr>
          <p:cNvPr id="2" name="Title Placeholder 1"/>
          <p:cNvSpPr>
            <a:spLocks noGrp="1"/>
          </p:cNvSpPr>
          <p:nvPr>
            <p:ph type="title"/>
          </p:nvPr>
        </p:nvSpPr>
        <p:spPr>
          <a:xfrm>
            <a:off x="216100" y="192088"/>
            <a:ext cx="7612056" cy="457200"/>
          </a:xfrm>
          <a:prstGeom prst="rect">
            <a:avLst/>
          </a:prstGeom>
        </p:spPr>
        <p:txBody>
          <a:bodyPr vert="horz" lIns="0" tIns="0" rIns="0" bIns="0" rtlCol="0" anchor="ctr"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19456" y="1380744"/>
            <a:ext cx="8613648" cy="50292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Rectangle 6"/>
          <p:cNvSpPr txBox="1">
            <a:spLocks noChangeArrowheads="1"/>
          </p:cNvSpPr>
          <p:nvPr/>
        </p:nvSpPr>
        <p:spPr bwMode="auto">
          <a:xfrm>
            <a:off x="8479608" y="6711449"/>
            <a:ext cx="444500"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algn="r" eaLnBrk="0" fontAlgn="base" latinLnBrk="0" hangingPunct="0">
              <a:spcBef>
                <a:spcPct val="0"/>
              </a:spcBef>
              <a:spcAft>
                <a:spcPct val="0"/>
              </a:spcAft>
              <a:defRPr/>
            </a:pPr>
            <a:fld id="{8D7874BA-B114-4D1F-A449-70AD1C45E88A}" type="slidenum">
              <a:rPr lang="en-US" smtClean="0">
                <a:solidFill>
                  <a:srgbClr val="4D4D4F"/>
                </a:solidFill>
                <a:ea typeface="MS PGothic" pitchFamily="34" charset="-128"/>
              </a:rPr>
              <a:pPr algn="r" eaLnBrk="0" fontAlgn="base" latinLnBrk="0" hangingPunct="0">
                <a:spcBef>
                  <a:spcPct val="0"/>
                </a:spcBef>
                <a:spcAft>
                  <a:spcPct val="0"/>
                </a:spcAft>
                <a:defRPr/>
              </a:pPr>
              <a:t>‹#›</a:t>
            </a:fld>
            <a:endParaRPr lang="en-US" dirty="0">
              <a:solidFill>
                <a:srgbClr val="4D4D4F"/>
              </a:solidFill>
              <a:ea typeface="MS PGothic" pitchFamily="34" charset="-128"/>
            </a:endParaRPr>
          </a:p>
        </p:txBody>
      </p:sp>
      <p:cxnSp>
        <p:nvCxnSpPr>
          <p:cNvPr id="19" name="Straight Connector 18"/>
          <p:cNvCxnSpPr/>
          <p:nvPr/>
        </p:nvCxnSpPr>
        <p:spPr>
          <a:xfrm>
            <a:off x="0" y="6681419"/>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bwMode="auto">
          <a:xfrm flipV="1">
            <a:off x="0" y="6675873"/>
            <a:ext cx="9144000" cy="182135"/>
          </a:xfrm>
          <a:prstGeom prst="rect">
            <a:avLst/>
          </a:prstGeom>
          <a:gradFill flip="none" rotWithShape="1">
            <a:gsLst>
              <a:gs pos="0">
                <a:schemeClr val="bg1">
                  <a:lumMod val="85000"/>
                </a:schemeClr>
              </a:gs>
              <a:gs pos="49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endParaRPr lang="en-US" dirty="0">
              <a:solidFill>
                <a:srgbClr val="000000"/>
              </a:solidFill>
            </a:endParaRPr>
          </a:p>
        </p:txBody>
      </p:sp>
    </p:spTree>
    <p:extLst>
      <p:ext uri="{BB962C8B-B14F-4D97-AF65-F5344CB8AC3E}">
        <p14:creationId xmlns:p14="http://schemas.microsoft.com/office/powerpoint/2010/main" val="221956542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Lst>
  <p:hf sldNum="0" hdr="0" dt="0"/>
  <p:txStyles>
    <p:titleStyle>
      <a:lvl1pPr algn="l" defTabSz="914400" rtl="0" eaLnBrk="1" latinLnBrk="0" hangingPunct="1">
        <a:spcBef>
          <a:spcPct val="0"/>
        </a:spcBef>
        <a:buNone/>
        <a:defRPr sz="2400" b="0" kern="1200">
          <a:solidFill>
            <a:schemeClr val="tx1"/>
          </a:solidFill>
          <a:latin typeface="+mj-lt"/>
          <a:ea typeface="+mj-ea"/>
          <a:cs typeface="+mj-cs"/>
        </a:defRPr>
      </a:lvl1pPr>
    </p:titleStyle>
    <p:bodyStyle>
      <a:lvl1pPr marL="230188" indent="-230188" algn="l" defTabSz="914400" rtl="0" eaLnBrk="1" latinLnBrk="0" hangingPunct="1">
        <a:spcBef>
          <a:spcPts val="1800"/>
        </a:spcBef>
        <a:buClr>
          <a:schemeClr val="accent1"/>
        </a:buClr>
        <a:buFont typeface="Wingdings" pitchFamily="2" charset="2"/>
        <a:buChar char="§"/>
        <a:defRPr sz="2000" kern="1200">
          <a:solidFill>
            <a:schemeClr val="accent1"/>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61" Type="http://schemas.openxmlformats.org/officeDocument/2006/relationships/slideLayout" Target="../slideLayouts/slideLayout4.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4" Type="http://schemas.openxmlformats.org/officeDocument/2006/relationships/tags" Target="../tags/tag4.xml"/><Relationship Id="rId9" Type="http://schemas.openxmlformats.org/officeDocument/2006/relationships/tags" Target="../tags/tag9.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jpe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4.xml"/><Relationship Id="rId16" Type="http://schemas.openxmlformats.org/officeDocument/2006/relationships/image" Target="../media/image56.jpeg"/><Relationship Id="rId20"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jpe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7.bin"/><Relationship Id="rId3" Type="http://schemas.openxmlformats.org/officeDocument/2006/relationships/image" Target="../media/image68.png"/><Relationship Id="rId7" Type="http://schemas.openxmlformats.org/officeDocument/2006/relationships/oleObject" Target="../embeddings/oleObject2.bin"/><Relationship Id="rId12"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66.emf"/><Relationship Id="rId11" Type="http://schemas.openxmlformats.org/officeDocument/2006/relationships/oleObject" Target="../embeddings/oleObject5.bin"/><Relationship Id="rId5" Type="http://schemas.openxmlformats.org/officeDocument/2006/relationships/oleObject" Target="../embeddings/oleObject1.bin"/><Relationship Id="rId10" Type="http://schemas.openxmlformats.org/officeDocument/2006/relationships/oleObject" Target="../embeddings/oleObject4.bin"/><Relationship Id="rId4" Type="http://schemas.openxmlformats.org/officeDocument/2006/relationships/image" Target="../media/image69.png"/><Relationship Id="rId9" Type="http://schemas.openxmlformats.org/officeDocument/2006/relationships/oleObject" Target="../embeddings/oleObject3.bin"/><Relationship Id="rId1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tags" Target="../tags/tag85.xml"/><Relationship Id="rId39" Type="http://schemas.openxmlformats.org/officeDocument/2006/relationships/image" Target="../media/image78.png"/><Relationship Id="rId21" Type="http://schemas.openxmlformats.org/officeDocument/2006/relationships/tags" Target="../tags/tag80.xml"/><Relationship Id="rId34" Type="http://schemas.openxmlformats.org/officeDocument/2006/relationships/image" Target="../media/image73.png"/><Relationship Id="rId42" Type="http://schemas.openxmlformats.org/officeDocument/2006/relationships/image" Target="../media/image81.png"/><Relationship Id="rId47" Type="http://schemas.openxmlformats.org/officeDocument/2006/relationships/image" Target="../media/image86.jpeg"/><Relationship Id="rId50" Type="http://schemas.openxmlformats.org/officeDocument/2006/relationships/image" Target="../media/image89.png"/><Relationship Id="rId55" Type="http://schemas.openxmlformats.org/officeDocument/2006/relationships/image" Target="../media/image94.png"/><Relationship Id="rId7" Type="http://schemas.openxmlformats.org/officeDocument/2006/relationships/tags" Target="../tags/tag66.xml"/><Relationship Id="rId2" Type="http://schemas.openxmlformats.org/officeDocument/2006/relationships/tags" Target="../tags/tag61.xml"/><Relationship Id="rId16" Type="http://schemas.openxmlformats.org/officeDocument/2006/relationships/tags" Target="../tags/tag75.xml"/><Relationship Id="rId29" Type="http://schemas.openxmlformats.org/officeDocument/2006/relationships/tags" Target="../tags/tag88.xml"/><Relationship Id="rId11" Type="http://schemas.openxmlformats.org/officeDocument/2006/relationships/tags" Target="../tags/tag70.xml"/><Relationship Id="rId24" Type="http://schemas.openxmlformats.org/officeDocument/2006/relationships/tags" Target="../tags/tag83.xml"/><Relationship Id="rId32" Type="http://schemas.openxmlformats.org/officeDocument/2006/relationships/notesSlide" Target="../notesSlides/notesSlide6.xml"/><Relationship Id="rId37" Type="http://schemas.openxmlformats.org/officeDocument/2006/relationships/image" Target="../media/image76.png"/><Relationship Id="rId40" Type="http://schemas.openxmlformats.org/officeDocument/2006/relationships/image" Target="../media/image79.png"/><Relationship Id="rId45" Type="http://schemas.openxmlformats.org/officeDocument/2006/relationships/image" Target="../media/image84.png"/><Relationship Id="rId53" Type="http://schemas.openxmlformats.org/officeDocument/2006/relationships/image" Target="../media/image92.png"/><Relationship Id="rId58" Type="http://schemas.openxmlformats.org/officeDocument/2006/relationships/image" Target="../media/image97.png"/><Relationship Id="rId5" Type="http://schemas.openxmlformats.org/officeDocument/2006/relationships/tags" Target="../tags/tag64.xml"/><Relationship Id="rId19" Type="http://schemas.openxmlformats.org/officeDocument/2006/relationships/tags" Target="../tags/tag78.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tags" Target="../tags/tag81.xml"/><Relationship Id="rId27" Type="http://schemas.openxmlformats.org/officeDocument/2006/relationships/tags" Target="../tags/tag86.xml"/><Relationship Id="rId30" Type="http://schemas.openxmlformats.org/officeDocument/2006/relationships/tags" Target="../tags/tag89.xml"/><Relationship Id="rId35" Type="http://schemas.openxmlformats.org/officeDocument/2006/relationships/image" Target="../media/image74.png"/><Relationship Id="rId43" Type="http://schemas.openxmlformats.org/officeDocument/2006/relationships/image" Target="../media/image82.png"/><Relationship Id="rId48" Type="http://schemas.openxmlformats.org/officeDocument/2006/relationships/image" Target="../media/image87.png"/><Relationship Id="rId56" Type="http://schemas.openxmlformats.org/officeDocument/2006/relationships/image" Target="../media/image95.png"/><Relationship Id="rId8" Type="http://schemas.openxmlformats.org/officeDocument/2006/relationships/tags" Target="../tags/tag67.xml"/><Relationship Id="rId51" Type="http://schemas.openxmlformats.org/officeDocument/2006/relationships/image" Target="../media/image90.png"/><Relationship Id="rId3" Type="http://schemas.openxmlformats.org/officeDocument/2006/relationships/tags" Target="../tags/tag62.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tags" Target="../tags/tag84.xml"/><Relationship Id="rId33" Type="http://schemas.openxmlformats.org/officeDocument/2006/relationships/image" Target="../media/image72.png"/><Relationship Id="rId38" Type="http://schemas.openxmlformats.org/officeDocument/2006/relationships/image" Target="../media/image77.png"/><Relationship Id="rId46" Type="http://schemas.openxmlformats.org/officeDocument/2006/relationships/image" Target="../media/image85.png"/><Relationship Id="rId59" Type="http://schemas.openxmlformats.org/officeDocument/2006/relationships/image" Target="../media/image98.png"/><Relationship Id="rId20" Type="http://schemas.openxmlformats.org/officeDocument/2006/relationships/tags" Target="../tags/tag79.xml"/><Relationship Id="rId41" Type="http://schemas.openxmlformats.org/officeDocument/2006/relationships/image" Target="../media/image80.png"/><Relationship Id="rId54" Type="http://schemas.openxmlformats.org/officeDocument/2006/relationships/image" Target="../media/image93.png"/><Relationship Id="rId1" Type="http://schemas.openxmlformats.org/officeDocument/2006/relationships/themeOverride" Target="../theme/themeOverride2.xml"/><Relationship Id="rId6" Type="http://schemas.openxmlformats.org/officeDocument/2006/relationships/tags" Target="../tags/tag65.xml"/><Relationship Id="rId15" Type="http://schemas.openxmlformats.org/officeDocument/2006/relationships/tags" Target="../tags/tag74.xml"/><Relationship Id="rId23" Type="http://schemas.openxmlformats.org/officeDocument/2006/relationships/tags" Target="../tags/tag82.xml"/><Relationship Id="rId28" Type="http://schemas.openxmlformats.org/officeDocument/2006/relationships/tags" Target="../tags/tag87.xml"/><Relationship Id="rId36" Type="http://schemas.openxmlformats.org/officeDocument/2006/relationships/image" Target="../media/image75.png"/><Relationship Id="rId49" Type="http://schemas.openxmlformats.org/officeDocument/2006/relationships/image" Target="../media/image88.png"/><Relationship Id="rId57" Type="http://schemas.openxmlformats.org/officeDocument/2006/relationships/image" Target="../media/image96.png"/><Relationship Id="rId10" Type="http://schemas.openxmlformats.org/officeDocument/2006/relationships/tags" Target="../tags/tag69.xml"/><Relationship Id="rId31" Type="http://schemas.openxmlformats.org/officeDocument/2006/relationships/slideLayout" Target="../slideLayouts/slideLayout4.xml"/><Relationship Id="rId44" Type="http://schemas.openxmlformats.org/officeDocument/2006/relationships/image" Target="../media/image83.png"/><Relationship Id="rId52" Type="http://schemas.openxmlformats.org/officeDocument/2006/relationships/image" Target="../media/image91.png"/></Relationships>
</file>

<file path=ppt/slides/_rels/slide18.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18" Type="http://schemas.openxmlformats.org/officeDocument/2006/relationships/tags" Target="../tags/tag108.xml"/><Relationship Id="rId26" Type="http://schemas.openxmlformats.org/officeDocument/2006/relationships/image" Target="../media/image102.png"/><Relationship Id="rId3" Type="http://schemas.openxmlformats.org/officeDocument/2006/relationships/tags" Target="../tags/tag93.xml"/><Relationship Id="rId21" Type="http://schemas.openxmlformats.org/officeDocument/2006/relationships/slideLayout" Target="../slideLayouts/slideLayout4.xml"/><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tags" Target="../tags/tag107.xml"/><Relationship Id="rId25" Type="http://schemas.openxmlformats.org/officeDocument/2006/relationships/image" Target="../media/image101.png"/><Relationship Id="rId2" Type="http://schemas.openxmlformats.org/officeDocument/2006/relationships/tags" Target="../tags/tag92.xml"/><Relationship Id="rId16" Type="http://schemas.openxmlformats.org/officeDocument/2006/relationships/tags" Target="../tags/tag106.xml"/><Relationship Id="rId20" Type="http://schemas.openxmlformats.org/officeDocument/2006/relationships/tags" Target="../tags/tag110.xml"/><Relationship Id="rId29" Type="http://schemas.openxmlformats.org/officeDocument/2006/relationships/image" Target="../media/image105.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100.png"/><Relationship Id="rId32" Type="http://schemas.openxmlformats.org/officeDocument/2006/relationships/image" Target="../media/image108.png"/><Relationship Id="rId5" Type="http://schemas.openxmlformats.org/officeDocument/2006/relationships/tags" Target="../tags/tag95.xml"/><Relationship Id="rId15" Type="http://schemas.openxmlformats.org/officeDocument/2006/relationships/tags" Target="../tags/tag105.xml"/><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tags" Target="../tags/tag100.xml"/><Relationship Id="rId19" Type="http://schemas.openxmlformats.org/officeDocument/2006/relationships/tags" Target="../tags/tag109.xml"/><Relationship Id="rId31" Type="http://schemas.openxmlformats.org/officeDocument/2006/relationships/image" Target="../media/image107.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 Id="rId22" Type="http://schemas.openxmlformats.org/officeDocument/2006/relationships/notesSlide" Target="../notesSlides/notesSlide7.xml"/><Relationship Id="rId27" Type="http://schemas.openxmlformats.org/officeDocument/2006/relationships/image" Target="../media/image103.png"/><Relationship Id="rId30"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3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4.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4.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42.png"/><Relationship Id="rId18" Type="http://schemas.openxmlformats.org/officeDocument/2006/relationships/image" Target="../media/image182.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7.png"/><Relationship Id="rId17" Type="http://schemas.openxmlformats.org/officeDocument/2006/relationships/image" Target="../media/image181.jpeg"/><Relationship Id="rId2" Type="http://schemas.openxmlformats.org/officeDocument/2006/relationships/notesSlide" Target="../notesSlides/notesSlide13.xml"/><Relationship Id="rId16" Type="http://schemas.openxmlformats.org/officeDocument/2006/relationships/image" Target="../media/image180.png"/><Relationship Id="rId1" Type="http://schemas.openxmlformats.org/officeDocument/2006/relationships/slideLayout" Target="../slideLayouts/slideLayout19.xml"/><Relationship Id="rId6" Type="http://schemas.openxmlformats.org/officeDocument/2006/relationships/image" Target="../media/image173.png"/><Relationship Id="rId11" Type="http://schemas.openxmlformats.org/officeDocument/2006/relationships/image" Target="../media/image176.png"/><Relationship Id="rId5" Type="http://schemas.openxmlformats.org/officeDocument/2006/relationships/image" Target="../media/image172.png"/><Relationship Id="rId15" Type="http://schemas.openxmlformats.org/officeDocument/2006/relationships/image" Target="../media/image179.png"/><Relationship Id="rId10" Type="http://schemas.openxmlformats.org/officeDocument/2006/relationships/image" Target="../media/image30.png"/><Relationship Id="rId4" Type="http://schemas.openxmlformats.org/officeDocument/2006/relationships/image" Target="../media/image171.png"/><Relationship Id="rId9" Type="http://schemas.openxmlformats.org/officeDocument/2006/relationships/image" Target="../media/image112.png"/><Relationship Id="rId14" Type="http://schemas.openxmlformats.org/officeDocument/2006/relationships/image" Target="../media/image178.png"/></Relationships>
</file>

<file path=ppt/slides/_rels/slide66.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1.jpeg"/><Relationship Id="rId18" Type="http://schemas.openxmlformats.org/officeDocument/2006/relationships/image" Target="../media/image182.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80.png"/><Relationship Id="rId17" Type="http://schemas.openxmlformats.org/officeDocument/2006/relationships/image" Target="../media/image178.png"/><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173.png"/><Relationship Id="rId11" Type="http://schemas.openxmlformats.org/officeDocument/2006/relationships/image" Target="../media/image179.png"/><Relationship Id="rId5" Type="http://schemas.openxmlformats.org/officeDocument/2006/relationships/image" Target="../media/image172.png"/><Relationship Id="rId15" Type="http://schemas.openxmlformats.org/officeDocument/2006/relationships/image" Target="../media/image30.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184134" y="5068401"/>
            <a:ext cx="1555484" cy="561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6" name="Rectangle 15"/>
          <p:cNvSpPr/>
          <p:nvPr/>
        </p:nvSpPr>
        <p:spPr>
          <a:xfrm>
            <a:off x="2423663" y="5590915"/>
            <a:ext cx="1555484" cy="561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7" name="Rectangle 16"/>
          <p:cNvSpPr/>
          <p:nvPr/>
        </p:nvSpPr>
        <p:spPr>
          <a:xfrm>
            <a:off x="614960" y="6113430"/>
            <a:ext cx="1555484" cy="561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4" name="Title 3"/>
          <p:cNvSpPr>
            <a:spLocks noGrp="1"/>
          </p:cNvSpPr>
          <p:nvPr>
            <p:ph type="ctrTitle"/>
          </p:nvPr>
        </p:nvSpPr>
        <p:spPr>
          <a:xfrm>
            <a:off x="483676" y="1976897"/>
            <a:ext cx="7700876" cy="492443"/>
          </a:xfrm>
        </p:spPr>
        <p:txBody>
          <a:bodyPr/>
          <a:lstStyle/>
          <a:p>
            <a:r>
              <a:rPr lang="en-US" altLang="ko-KR" sz="3200" dirty="0" smtClean="0">
                <a:solidFill>
                  <a:schemeClr val="tx1">
                    <a:lumMod val="50000"/>
                  </a:schemeClr>
                </a:solidFill>
                <a:latin typeface="HY견고딕" pitchFamily="18" charset="-127"/>
                <a:ea typeface="HY견고딕" pitchFamily="18" charset="-127"/>
              </a:rPr>
              <a:t>Integrity Overview</a:t>
            </a:r>
            <a:endParaRPr lang="en-US" sz="3200" dirty="0">
              <a:solidFill>
                <a:schemeClr val="tx1">
                  <a:lumMod val="50000"/>
                </a:schemeClr>
              </a:solidFill>
              <a:latin typeface="HY견고딕" pitchFamily="18" charset="-127"/>
              <a:ea typeface="HY견고딕" pitchFamily="18" charset="-127"/>
            </a:endParaRPr>
          </a:p>
        </p:txBody>
      </p:sp>
      <p:sp>
        <p:nvSpPr>
          <p:cNvPr id="6" name="Subtitle 5"/>
          <p:cNvSpPr>
            <a:spLocks noGrp="1"/>
          </p:cNvSpPr>
          <p:nvPr>
            <p:ph type="subTitle" idx="1"/>
          </p:nvPr>
        </p:nvSpPr>
        <p:spPr>
          <a:xfrm>
            <a:off x="4806448" y="5794693"/>
            <a:ext cx="3741308" cy="430887"/>
          </a:xfrm>
        </p:spPr>
        <p:txBody>
          <a:bodyPr/>
          <a:lstStyle/>
          <a:p>
            <a:r>
              <a:rPr lang="en-US" sz="2800" b="1" dirty="0" smtClean="0">
                <a:solidFill>
                  <a:schemeClr val="tx1">
                    <a:lumMod val="50000"/>
                  </a:schemeClr>
                </a:solidFill>
                <a:cs typeface="Arial Unicode MS" pitchFamily="50" charset="-127"/>
              </a:rPr>
              <a:t>PTC Korea</a:t>
            </a:r>
          </a:p>
        </p:txBody>
      </p:sp>
    </p:spTree>
    <p:extLst>
      <p:ext uri="{BB962C8B-B14F-4D97-AF65-F5344CB8AC3E}">
        <p14:creationId xmlns:p14="http://schemas.microsoft.com/office/powerpoint/2010/main" val="4923397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Autofit/>
          </a:bodyPr>
          <a:lstStyle/>
          <a:p>
            <a:r>
              <a:rPr lang="en-US" b="1" dirty="0">
                <a:latin typeface="맑은 고딕" pitchFamily="50" charset="-127"/>
                <a:ea typeface="맑은 고딕" pitchFamily="50" charset="-127"/>
              </a:rPr>
              <a:t>PTC’s ALM System</a:t>
            </a:r>
          </a:p>
        </p:txBody>
      </p:sp>
      <p:sp>
        <p:nvSpPr>
          <p:cNvPr id="41" name="Untertitel 4"/>
          <p:cNvSpPr>
            <a:spLocks noGrp="1"/>
          </p:cNvSpPr>
          <p:nvPr>
            <p:ph type="subTitle" idx="15"/>
          </p:nvPr>
        </p:nvSpPr>
        <p:spPr>
          <a:xfrm>
            <a:off x="215590" y="896112"/>
            <a:ext cx="8695944" cy="338328"/>
          </a:xfrm>
        </p:spPr>
        <p:txBody>
          <a:bodyPr/>
          <a:lstStyle/>
          <a:p>
            <a:r>
              <a:rPr lang="en-US" dirty="0" smtClean="0"/>
              <a:t>Unified Management Platform for Processes, Activities and Work Products</a:t>
            </a:r>
            <a:endParaRPr lang="en-US" dirty="0"/>
          </a:p>
        </p:txBody>
      </p:sp>
      <p:pic>
        <p:nvPicPr>
          <p:cNvPr id="42" name="Picture 2" descr="C:\Users\cbraeuch\Documents\Automotive\5_Cooperations\dSPACE\Architecture - ALM Contex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99" y="1247254"/>
            <a:ext cx="8991601" cy="53821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a:blip r:embed="rId3" cstate="print"/>
          <a:stretch>
            <a:fillRect/>
          </a:stretch>
        </p:blipFill>
        <p:spPr>
          <a:xfrm>
            <a:off x="533400" y="3352800"/>
            <a:ext cx="381000" cy="381000"/>
          </a:xfrm>
          <a:prstGeom prst="rect">
            <a:avLst/>
          </a:prstGeom>
        </p:spPr>
      </p:pic>
      <p:pic>
        <p:nvPicPr>
          <p:cNvPr id="44" name="Picture 43"/>
          <p:cNvPicPr>
            <a:picLocks noChangeAspect="1"/>
          </p:cNvPicPr>
          <p:nvPr/>
        </p:nvPicPr>
        <p:blipFill>
          <a:blip r:embed="rId4" cstate="print"/>
          <a:stretch>
            <a:fillRect/>
          </a:stretch>
        </p:blipFill>
        <p:spPr>
          <a:xfrm>
            <a:off x="152400" y="2895600"/>
            <a:ext cx="368300" cy="368300"/>
          </a:xfrm>
          <a:prstGeom prst="rect">
            <a:avLst/>
          </a:prstGeom>
        </p:spPr>
      </p:pic>
      <p:pic>
        <p:nvPicPr>
          <p:cNvPr id="45" name="Picture 44"/>
          <p:cNvPicPr>
            <a:picLocks noChangeAspect="1"/>
          </p:cNvPicPr>
          <p:nvPr/>
        </p:nvPicPr>
        <p:blipFill>
          <a:blip r:embed="rId5" cstate="print"/>
          <a:stretch>
            <a:fillRect/>
          </a:stretch>
        </p:blipFill>
        <p:spPr>
          <a:xfrm>
            <a:off x="152400" y="3886200"/>
            <a:ext cx="863600" cy="640735"/>
          </a:xfrm>
          <a:prstGeom prst="rect">
            <a:avLst/>
          </a:prstGeom>
        </p:spPr>
      </p:pic>
      <p:pic>
        <p:nvPicPr>
          <p:cNvPr id="46" name="Picture 45"/>
          <p:cNvPicPr>
            <a:picLocks noChangeAspect="1"/>
          </p:cNvPicPr>
          <p:nvPr/>
        </p:nvPicPr>
        <p:blipFill>
          <a:blip r:embed="rId6" cstate="print"/>
          <a:stretch>
            <a:fillRect/>
          </a:stretch>
        </p:blipFill>
        <p:spPr>
          <a:xfrm>
            <a:off x="838200" y="4191000"/>
            <a:ext cx="584845" cy="533400"/>
          </a:xfrm>
          <a:prstGeom prst="rect">
            <a:avLst/>
          </a:prstGeom>
        </p:spPr>
      </p:pic>
      <p:pic>
        <p:nvPicPr>
          <p:cNvPr id="47" name="Picture 46"/>
          <p:cNvPicPr>
            <a:picLocks noChangeAspect="1"/>
          </p:cNvPicPr>
          <p:nvPr/>
        </p:nvPicPr>
        <p:blipFill>
          <a:blip r:embed="rId7" cstate="print"/>
          <a:stretch>
            <a:fillRect/>
          </a:stretch>
        </p:blipFill>
        <p:spPr>
          <a:xfrm>
            <a:off x="2148" y="4953000"/>
            <a:ext cx="1143000" cy="265697"/>
          </a:xfrm>
          <a:prstGeom prst="rect">
            <a:avLst/>
          </a:prstGeom>
        </p:spPr>
      </p:pic>
      <p:pic>
        <p:nvPicPr>
          <p:cNvPr id="48" name="Picture 47"/>
          <p:cNvPicPr>
            <a:picLocks noChangeAspect="1"/>
          </p:cNvPicPr>
          <p:nvPr/>
        </p:nvPicPr>
        <p:blipFill>
          <a:blip r:embed="rId8" cstate="print"/>
          <a:stretch>
            <a:fillRect/>
          </a:stretch>
        </p:blipFill>
        <p:spPr>
          <a:xfrm>
            <a:off x="1219200" y="5029200"/>
            <a:ext cx="1092200" cy="293427"/>
          </a:xfrm>
          <a:prstGeom prst="rect">
            <a:avLst/>
          </a:prstGeom>
        </p:spPr>
      </p:pic>
      <p:pic>
        <p:nvPicPr>
          <p:cNvPr id="49" name="Picture 48"/>
          <p:cNvPicPr>
            <a:picLocks noChangeAspect="1"/>
          </p:cNvPicPr>
          <p:nvPr/>
        </p:nvPicPr>
        <p:blipFill>
          <a:blip r:embed="rId9" cstate="print"/>
          <a:stretch>
            <a:fillRect/>
          </a:stretch>
        </p:blipFill>
        <p:spPr>
          <a:xfrm>
            <a:off x="762000" y="5486400"/>
            <a:ext cx="533400" cy="533400"/>
          </a:xfrm>
          <a:prstGeom prst="rect">
            <a:avLst/>
          </a:prstGeom>
        </p:spPr>
      </p:pic>
      <p:pic>
        <p:nvPicPr>
          <p:cNvPr id="50" name="Picture 49"/>
          <p:cNvPicPr>
            <a:picLocks noChangeAspect="1"/>
          </p:cNvPicPr>
          <p:nvPr/>
        </p:nvPicPr>
        <p:blipFill>
          <a:blip r:embed="rId10" cstate="print"/>
          <a:stretch>
            <a:fillRect/>
          </a:stretch>
        </p:blipFill>
        <p:spPr>
          <a:xfrm>
            <a:off x="2362200" y="5334000"/>
            <a:ext cx="849157" cy="381000"/>
          </a:xfrm>
          <a:prstGeom prst="rect">
            <a:avLst/>
          </a:prstGeom>
        </p:spPr>
      </p:pic>
      <p:pic>
        <p:nvPicPr>
          <p:cNvPr id="51" name="Picture 50"/>
          <p:cNvPicPr>
            <a:picLocks noChangeAspect="1"/>
          </p:cNvPicPr>
          <p:nvPr/>
        </p:nvPicPr>
        <p:blipFill>
          <a:blip r:embed="rId11" cstate="print"/>
          <a:stretch>
            <a:fillRect/>
          </a:stretch>
        </p:blipFill>
        <p:spPr>
          <a:xfrm>
            <a:off x="6248400" y="4191000"/>
            <a:ext cx="914400" cy="202592"/>
          </a:xfrm>
          <a:prstGeom prst="rect">
            <a:avLst/>
          </a:prstGeom>
        </p:spPr>
      </p:pic>
      <p:pic>
        <p:nvPicPr>
          <p:cNvPr id="52" name="Picture 51"/>
          <p:cNvPicPr>
            <a:picLocks noChangeAspect="1"/>
          </p:cNvPicPr>
          <p:nvPr/>
        </p:nvPicPr>
        <p:blipFill>
          <a:blip r:embed="rId12" cstate="print"/>
          <a:stretch>
            <a:fillRect/>
          </a:stretch>
        </p:blipFill>
        <p:spPr>
          <a:xfrm>
            <a:off x="7391400" y="4191000"/>
            <a:ext cx="457200" cy="457200"/>
          </a:xfrm>
          <a:prstGeom prst="rect">
            <a:avLst/>
          </a:prstGeom>
        </p:spPr>
      </p:pic>
      <p:pic>
        <p:nvPicPr>
          <p:cNvPr id="53" name="Picture 52"/>
          <p:cNvPicPr>
            <a:picLocks noChangeAspect="1"/>
          </p:cNvPicPr>
          <p:nvPr/>
        </p:nvPicPr>
        <p:blipFill>
          <a:blip r:embed="rId13" cstate="print"/>
          <a:stretch>
            <a:fillRect/>
          </a:stretch>
        </p:blipFill>
        <p:spPr>
          <a:xfrm>
            <a:off x="6324600" y="4724400"/>
            <a:ext cx="1066800" cy="434874"/>
          </a:xfrm>
          <a:prstGeom prst="rect">
            <a:avLst/>
          </a:prstGeom>
        </p:spPr>
      </p:pic>
      <p:pic>
        <p:nvPicPr>
          <p:cNvPr id="54" name="Picture 53"/>
          <p:cNvPicPr>
            <a:picLocks noChangeAspect="1"/>
          </p:cNvPicPr>
          <p:nvPr/>
        </p:nvPicPr>
        <p:blipFill>
          <a:blip r:embed="rId14" cstate="print"/>
          <a:stretch>
            <a:fillRect/>
          </a:stretch>
        </p:blipFill>
        <p:spPr>
          <a:xfrm>
            <a:off x="7467600" y="5029200"/>
            <a:ext cx="609600" cy="609600"/>
          </a:xfrm>
          <a:prstGeom prst="rect">
            <a:avLst/>
          </a:prstGeom>
        </p:spPr>
      </p:pic>
      <p:pic>
        <p:nvPicPr>
          <p:cNvPr id="55" name="Picture 54"/>
          <p:cNvPicPr>
            <a:picLocks noChangeAspect="1"/>
          </p:cNvPicPr>
          <p:nvPr/>
        </p:nvPicPr>
        <p:blipFill>
          <a:blip r:embed="rId3" cstate="print"/>
          <a:stretch>
            <a:fillRect/>
          </a:stretch>
        </p:blipFill>
        <p:spPr>
          <a:xfrm>
            <a:off x="7315200" y="2057400"/>
            <a:ext cx="381000" cy="381000"/>
          </a:xfrm>
          <a:prstGeom prst="rect">
            <a:avLst/>
          </a:prstGeom>
        </p:spPr>
      </p:pic>
      <p:pic>
        <p:nvPicPr>
          <p:cNvPr id="56" name="Picture 55"/>
          <p:cNvPicPr>
            <a:picLocks noChangeAspect="1"/>
          </p:cNvPicPr>
          <p:nvPr/>
        </p:nvPicPr>
        <p:blipFill>
          <a:blip r:embed="rId15" cstate="print"/>
          <a:stretch>
            <a:fillRect/>
          </a:stretch>
        </p:blipFill>
        <p:spPr>
          <a:xfrm>
            <a:off x="8001000" y="4419600"/>
            <a:ext cx="990600" cy="483661"/>
          </a:xfrm>
          <a:prstGeom prst="rect">
            <a:avLst/>
          </a:prstGeom>
        </p:spPr>
      </p:pic>
      <p:pic>
        <p:nvPicPr>
          <p:cNvPr id="57" name="Picture 56"/>
          <p:cNvPicPr>
            <a:picLocks noChangeAspect="1"/>
          </p:cNvPicPr>
          <p:nvPr/>
        </p:nvPicPr>
        <p:blipFill>
          <a:blip r:embed="rId16" cstate="print"/>
          <a:stretch>
            <a:fillRect/>
          </a:stretch>
        </p:blipFill>
        <p:spPr>
          <a:xfrm>
            <a:off x="1600200" y="5867400"/>
            <a:ext cx="1295400" cy="468337"/>
          </a:xfrm>
          <a:prstGeom prst="rect">
            <a:avLst/>
          </a:prstGeom>
        </p:spPr>
      </p:pic>
      <p:pic>
        <p:nvPicPr>
          <p:cNvPr id="58" name="Picture 57"/>
          <p:cNvPicPr>
            <a:picLocks noChangeAspect="1"/>
          </p:cNvPicPr>
          <p:nvPr/>
        </p:nvPicPr>
        <p:blipFill>
          <a:blip r:embed="rId17" cstate="print"/>
          <a:stretch>
            <a:fillRect/>
          </a:stretch>
        </p:blipFill>
        <p:spPr>
          <a:xfrm>
            <a:off x="6172200" y="5715000"/>
            <a:ext cx="914400" cy="914400"/>
          </a:xfrm>
          <a:prstGeom prst="rect">
            <a:avLst/>
          </a:prstGeom>
        </p:spPr>
      </p:pic>
      <p:pic>
        <p:nvPicPr>
          <p:cNvPr id="59" name="Picture 58"/>
          <p:cNvPicPr>
            <a:picLocks noChangeAspect="1"/>
          </p:cNvPicPr>
          <p:nvPr/>
        </p:nvPicPr>
        <p:blipFill>
          <a:blip r:embed="rId18" cstate="print"/>
          <a:stretch>
            <a:fillRect/>
          </a:stretch>
        </p:blipFill>
        <p:spPr>
          <a:xfrm>
            <a:off x="6248400" y="5562600"/>
            <a:ext cx="618667" cy="368300"/>
          </a:xfrm>
          <a:prstGeom prst="rect">
            <a:avLst/>
          </a:prstGeom>
        </p:spPr>
      </p:pic>
      <p:pic>
        <p:nvPicPr>
          <p:cNvPr id="60" name="Picture 59"/>
          <p:cNvPicPr>
            <a:picLocks noChangeAspect="1"/>
          </p:cNvPicPr>
          <p:nvPr/>
        </p:nvPicPr>
        <p:blipFill>
          <a:blip r:embed="rId19" cstate="print"/>
          <a:stretch>
            <a:fillRect/>
          </a:stretch>
        </p:blipFill>
        <p:spPr>
          <a:xfrm>
            <a:off x="8001000" y="2057400"/>
            <a:ext cx="508000" cy="421452"/>
          </a:xfrm>
          <a:prstGeom prst="rect">
            <a:avLst/>
          </a:prstGeom>
        </p:spPr>
      </p:pic>
    </p:spTree>
    <p:extLst>
      <p:ext uri="{BB962C8B-B14F-4D97-AF65-F5344CB8AC3E}">
        <p14:creationId xmlns:p14="http://schemas.microsoft.com/office/powerpoint/2010/main" val="1595891326"/>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100" y="192088"/>
            <a:ext cx="8017562" cy="457200"/>
          </a:xfrm>
        </p:spPr>
        <p:txBody>
          <a:bodyPr vert="horz" lIns="0" tIns="0" rIns="0" bIns="0" rtlCol="0" anchor="ctr" anchorCtr="0">
            <a:noAutofit/>
          </a:bodyPr>
          <a:lstStyle/>
          <a:p>
            <a:r>
              <a:rPr lang="en-US" b="1" dirty="0" smtClean="0">
                <a:solidFill>
                  <a:schemeClr val="tx1">
                    <a:lumMod val="50000"/>
                  </a:schemeClr>
                </a:solidFill>
                <a:latin typeface="맑은 고딕" pitchFamily="50" charset="-127"/>
                <a:ea typeface="맑은 고딕" pitchFamily="50" charset="-127"/>
              </a:rPr>
              <a:t>PTC </a:t>
            </a:r>
            <a:r>
              <a:rPr lang="en-US" b="1" dirty="0">
                <a:solidFill>
                  <a:schemeClr val="tx1">
                    <a:lumMod val="50000"/>
                  </a:schemeClr>
                </a:solidFill>
                <a:latin typeface="맑은 고딕" pitchFamily="50" charset="-127"/>
                <a:ea typeface="맑은 고딕" pitchFamily="50" charset="-127"/>
              </a:rPr>
              <a:t>Solutions </a:t>
            </a:r>
            <a:r>
              <a:rPr lang="en-US" b="1" dirty="0" smtClean="0">
                <a:solidFill>
                  <a:schemeClr val="tx1">
                    <a:lumMod val="50000"/>
                  </a:schemeClr>
                </a:solidFill>
                <a:latin typeface="맑은 고딕" pitchFamily="50" charset="-127"/>
                <a:ea typeface="맑은 고딕" pitchFamily="50" charset="-127"/>
              </a:rPr>
              <a:t>- Multi-Discipline </a:t>
            </a:r>
            <a:r>
              <a:rPr lang="en-US" b="1" dirty="0">
                <a:solidFill>
                  <a:schemeClr val="tx1">
                    <a:lumMod val="50000"/>
                  </a:schemeClr>
                </a:solidFill>
                <a:latin typeface="맑은 고딕" pitchFamily="50" charset="-127"/>
                <a:ea typeface="맑은 고딕" pitchFamily="50" charset="-127"/>
              </a:rPr>
              <a:t>Systems E</a:t>
            </a:r>
            <a:r>
              <a:rPr lang="en-US" b="1" dirty="0" smtClean="0">
                <a:solidFill>
                  <a:schemeClr val="tx1">
                    <a:lumMod val="50000"/>
                  </a:schemeClr>
                </a:solidFill>
                <a:latin typeface="맑은 고딕" pitchFamily="50" charset="-127"/>
                <a:ea typeface="맑은 고딕" pitchFamily="50" charset="-127"/>
              </a:rPr>
              <a:t>ngineering</a:t>
            </a:r>
            <a:endParaRPr lang="en-US" b="1" dirty="0">
              <a:solidFill>
                <a:schemeClr val="tx1">
                  <a:lumMod val="50000"/>
                </a:schemeClr>
              </a:solidFill>
              <a:latin typeface="맑은 고딕" pitchFamily="50" charset="-127"/>
              <a:ea typeface="맑은 고딕" pitchFamily="50" charset="-127"/>
            </a:endParaRPr>
          </a:p>
        </p:txBody>
      </p:sp>
      <p:sp>
        <p:nvSpPr>
          <p:cNvPr id="4" name="Footer Placeholder 3"/>
          <p:cNvSpPr>
            <a:spLocks noGrp="1"/>
          </p:cNvSpPr>
          <p:nvPr>
            <p:ph type="ftr" sz="quarter" idx="3"/>
          </p:nvPr>
        </p:nvSpPr>
        <p:spPr/>
        <p:txBody>
          <a:bodyPr/>
          <a:lstStyle/>
          <a:p>
            <a:r>
              <a:rPr lang="en-US" dirty="0" smtClean="0"/>
              <a:t>PTC Confidential and Restricted Information</a:t>
            </a:r>
          </a:p>
          <a:p>
            <a:endParaRPr lang="en-US" dirty="0"/>
          </a:p>
        </p:txBody>
      </p:sp>
      <p:sp>
        <p:nvSpPr>
          <p:cNvPr id="5" name="Line 130"/>
          <p:cNvSpPr>
            <a:spLocks noChangeShapeType="1"/>
          </p:cNvSpPr>
          <p:nvPr>
            <p:custDataLst>
              <p:tags r:id="rId1"/>
            </p:custDataLst>
          </p:nvPr>
        </p:nvSpPr>
        <p:spPr bwMode="auto">
          <a:xfrm>
            <a:off x="1115362" y="2609525"/>
            <a:ext cx="6192000" cy="0"/>
          </a:xfrm>
          <a:prstGeom prst="line">
            <a:avLst/>
          </a:prstGeom>
          <a:noFill/>
          <a:ln w="9525">
            <a:solidFill>
              <a:srgbClr val="4D4D4F"/>
            </a:solidFill>
            <a:prstDash val="dash"/>
            <a:round/>
            <a:headEnd/>
            <a:tailEnd/>
          </a:ln>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ndParaRPr>
          </a:p>
        </p:txBody>
      </p:sp>
      <p:sp>
        <p:nvSpPr>
          <p:cNvPr id="6" name="Freeform 86"/>
          <p:cNvSpPr>
            <a:spLocks/>
          </p:cNvSpPr>
          <p:nvPr>
            <p:custDataLst>
              <p:tags r:id="rId2"/>
            </p:custDataLst>
          </p:nvPr>
        </p:nvSpPr>
        <p:spPr bwMode="auto">
          <a:xfrm>
            <a:off x="5603989" y="1702249"/>
            <a:ext cx="2080715" cy="410547"/>
          </a:xfrm>
          <a:custGeom>
            <a:avLst/>
            <a:gdLst/>
            <a:ahLst/>
            <a:cxnLst>
              <a:cxn ang="0">
                <a:pos x="84" y="0"/>
              </a:cxn>
              <a:cxn ang="0">
                <a:pos x="1036" y="0"/>
              </a:cxn>
              <a:cxn ang="0">
                <a:pos x="955" y="245"/>
              </a:cxn>
              <a:cxn ang="0">
                <a:pos x="0" y="245"/>
              </a:cxn>
              <a:cxn ang="0">
                <a:pos x="84" y="0"/>
              </a:cxn>
            </a:cxnLst>
            <a:rect l="0" t="0" r="r" b="b"/>
            <a:pathLst>
              <a:path w="1036" h="245">
                <a:moveTo>
                  <a:pt x="84" y="0"/>
                </a:moveTo>
                <a:lnTo>
                  <a:pt x="1036" y="0"/>
                </a:lnTo>
                <a:lnTo>
                  <a:pt x="955" y="245"/>
                </a:lnTo>
                <a:lnTo>
                  <a:pt x="0" y="245"/>
                </a:lnTo>
                <a:lnTo>
                  <a:pt x="84" y="0"/>
                </a:lnTo>
                <a:close/>
              </a:path>
            </a:pathLst>
          </a:custGeom>
          <a:solidFill>
            <a:srgbClr val="FFFFFF">
              <a:lumMod val="50000"/>
            </a:srgbClr>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FFFFFF"/>
              </a:solidFill>
              <a:effectLst/>
              <a:uLnTx/>
              <a:uFillTx/>
              <a:ea typeface="MS PGothic"/>
            </a:endParaRPr>
          </a:p>
        </p:txBody>
      </p:sp>
      <p:sp>
        <p:nvSpPr>
          <p:cNvPr id="7" name="Text Box 103"/>
          <p:cNvSpPr txBox="1">
            <a:spLocks noChangeArrowheads="1"/>
          </p:cNvSpPr>
          <p:nvPr>
            <p:custDataLst>
              <p:tags r:id="rId3"/>
            </p:custDataLst>
          </p:nvPr>
        </p:nvSpPr>
        <p:spPr bwMode="auto">
          <a:xfrm>
            <a:off x="5959290" y="1791785"/>
            <a:ext cx="1288814" cy="231475"/>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System-Release Test</a:t>
            </a:r>
          </a:p>
        </p:txBody>
      </p:sp>
      <p:sp>
        <p:nvSpPr>
          <p:cNvPr id="8" name="Freeform 57"/>
          <p:cNvSpPr>
            <a:spLocks/>
          </p:cNvSpPr>
          <p:nvPr>
            <p:custDataLst>
              <p:tags r:id="rId4"/>
            </p:custDataLst>
          </p:nvPr>
        </p:nvSpPr>
        <p:spPr bwMode="auto">
          <a:xfrm>
            <a:off x="5423232" y="2174797"/>
            <a:ext cx="2078708" cy="382061"/>
          </a:xfrm>
          <a:custGeom>
            <a:avLst/>
            <a:gdLst/>
            <a:ahLst/>
            <a:cxnLst>
              <a:cxn ang="0">
                <a:pos x="78" y="0"/>
              </a:cxn>
              <a:cxn ang="0">
                <a:pos x="1035" y="0"/>
              </a:cxn>
              <a:cxn ang="0">
                <a:pos x="952" y="228"/>
              </a:cxn>
              <a:cxn ang="0">
                <a:pos x="630" y="150"/>
              </a:cxn>
              <a:cxn ang="0">
                <a:pos x="0" y="228"/>
              </a:cxn>
              <a:cxn ang="0">
                <a:pos x="78" y="0"/>
              </a:cxn>
            </a:cxnLst>
            <a:rect l="0" t="0" r="r" b="b"/>
            <a:pathLst>
              <a:path w="1035" h="228">
                <a:moveTo>
                  <a:pt x="78" y="0"/>
                </a:moveTo>
                <a:lnTo>
                  <a:pt x="1035" y="0"/>
                </a:lnTo>
                <a:lnTo>
                  <a:pt x="952" y="228"/>
                </a:lnTo>
                <a:lnTo>
                  <a:pt x="630" y="150"/>
                </a:lnTo>
                <a:lnTo>
                  <a:pt x="0" y="228"/>
                </a:lnTo>
                <a:lnTo>
                  <a:pt x="78" y="0"/>
                </a:lnTo>
                <a:close/>
              </a:path>
            </a:pathLst>
          </a:custGeom>
          <a:solidFill>
            <a:srgbClr val="FFFFFF">
              <a:lumMod val="50000"/>
            </a:srgbClr>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FFFFFF"/>
              </a:solidFill>
              <a:effectLst/>
              <a:uLnTx/>
              <a:uFillTx/>
              <a:ea typeface="MS PGothic"/>
            </a:endParaRPr>
          </a:p>
        </p:txBody>
      </p:sp>
      <p:sp>
        <p:nvSpPr>
          <p:cNvPr id="9" name="Text Box 104"/>
          <p:cNvSpPr txBox="1">
            <a:spLocks noChangeArrowheads="1"/>
          </p:cNvSpPr>
          <p:nvPr>
            <p:custDataLst>
              <p:tags r:id="rId5"/>
            </p:custDataLst>
          </p:nvPr>
        </p:nvSpPr>
        <p:spPr bwMode="auto">
          <a:xfrm>
            <a:off x="5591939" y="2179856"/>
            <a:ext cx="1778740" cy="231475"/>
          </a:xfrm>
          <a:prstGeom prst="rect">
            <a:avLst/>
          </a:prstGeom>
          <a:noFill/>
          <a:ln w="19050" algn="ctr">
            <a:noFill/>
            <a:miter lim="800000"/>
            <a:headEnd/>
            <a:tailEnd/>
          </a:ln>
          <a:effectLst/>
        </p:spPr>
        <p:txBody>
          <a:bodyPr wrap="squar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System-Integration &amp; test</a:t>
            </a:r>
          </a:p>
        </p:txBody>
      </p:sp>
      <p:sp>
        <p:nvSpPr>
          <p:cNvPr id="10" name="Freeform 81"/>
          <p:cNvSpPr>
            <a:spLocks/>
          </p:cNvSpPr>
          <p:nvPr>
            <p:custDataLst>
              <p:tags r:id="rId6"/>
            </p:custDataLst>
          </p:nvPr>
        </p:nvSpPr>
        <p:spPr bwMode="auto">
          <a:xfrm>
            <a:off x="2366429" y="2645670"/>
            <a:ext cx="1522377" cy="733959"/>
          </a:xfrm>
          <a:custGeom>
            <a:avLst/>
            <a:gdLst/>
            <a:ahLst/>
            <a:cxnLst>
              <a:cxn ang="0">
                <a:pos x="0" y="0"/>
              </a:cxn>
              <a:cxn ang="0">
                <a:pos x="610" y="0"/>
              </a:cxn>
              <a:cxn ang="0">
                <a:pos x="758" y="438"/>
              </a:cxn>
              <a:cxn ang="0">
                <a:pos x="149" y="438"/>
              </a:cxn>
              <a:cxn ang="0">
                <a:pos x="0" y="0"/>
              </a:cxn>
            </a:cxnLst>
            <a:rect l="0" t="0" r="r" b="b"/>
            <a:pathLst>
              <a:path w="758" h="438">
                <a:moveTo>
                  <a:pt x="0" y="0"/>
                </a:moveTo>
                <a:lnTo>
                  <a:pt x="610" y="0"/>
                </a:lnTo>
                <a:lnTo>
                  <a:pt x="758" y="438"/>
                </a:lnTo>
                <a:lnTo>
                  <a:pt x="149" y="438"/>
                </a:lnTo>
                <a:lnTo>
                  <a:pt x="0" y="0"/>
                </a:lnTo>
                <a:close/>
              </a:path>
            </a:pathLst>
          </a:custGeom>
          <a:solidFill>
            <a:srgbClr val="BFBFBF">
              <a:lumMod val="40000"/>
              <a:lumOff val="60000"/>
            </a:srgbClr>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11" name="Freeform 59"/>
          <p:cNvSpPr>
            <a:spLocks/>
          </p:cNvSpPr>
          <p:nvPr>
            <p:custDataLst>
              <p:tags r:id="rId7"/>
            </p:custDataLst>
          </p:nvPr>
        </p:nvSpPr>
        <p:spPr bwMode="auto">
          <a:xfrm>
            <a:off x="4780540" y="3170167"/>
            <a:ext cx="1504301" cy="950125"/>
          </a:xfrm>
          <a:custGeom>
            <a:avLst/>
            <a:gdLst/>
            <a:ahLst/>
            <a:cxnLst>
              <a:cxn ang="0">
                <a:pos x="134" y="167"/>
              </a:cxn>
              <a:cxn ang="0">
                <a:pos x="495" y="0"/>
              </a:cxn>
              <a:cxn ang="0">
                <a:pos x="749" y="167"/>
              </a:cxn>
              <a:cxn ang="0">
                <a:pos x="612" y="567"/>
              </a:cxn>
              <a:cxn ang="0">
                <a:pos x="332" y="567"/>
              </a:cxn>
              <a:cxn ang="0">
                <a:pos x="338" y="456"/>
              </a:cxn>
              <a:cxn ang="0">
                <a:pos x="269" y="567"/>
              </a:cxn>
              <a:cxn ang="0">
                <a:pos x="0" y="567"/>
              </a:cxn>
              <a:cxn ang="0">
                <a:pos x="134" y="167"/>
              </a:cxn>
            </a:cxnLst>
            <a:rect l="0" t="0" r="r" b="b"/>
            <a:pathLst>
              <a:path w="749" h="567">
                <a:moveTo>
                  <a:pt x="134" y="167"/>
                </a:moveTo>
                <a:lnTo>
                  <a:pt x="495" y="0"/>
                </a:lnTo>
                <a:lnTo>
                  <a:pt x="749" y="167"/>
                </a:lnTo>
                <a:lnTo>
                  <a:pt x="612" y="567"/>
                </a:lnTo>
                <a:lnTo>
                  <a:pt x="332" y="567"/>
                </a:lnTo>
                <a:lnTo>
                  <a:pt x="338" y="456"/>
                </a:lnTo>
                <a:lnTo>
                  <a:pt x="269" y="567"/>
                </a:lnTo>
                <a:lnTo>
                  <a:pt x="0" y="567"/>
                </a:lnTo>
                <a:lnTo>
                  <a:pt x="134" y="167"/>
                </a:lnTo>
                <a:close/>
              </a:path>
            </a:pathLst>
          </a:custGeom>
          <a:solidFill>
            <a:srgbClr val="0067B4"/>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12" name="Text Box 109"/>
          <p:cNvSpPr txBox="1">
            <a:spLocks noChangeArrowheads="1"/>
          </p:cNvSpPr>
          <p:nvPr>
            <p:custDataLst>
              <p:tags r:id="rId8"/>
            </p:custDataLst>
          </p:nvPr>
        </p:nvSpPr>
        <p:spPr bwMode="auto">
          <a:xfrm rot="17400000">
            <a:off x="4844856" y="3456344"/>
            <a:ext cx="730970" cy="5084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SW-</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Integration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and -test</a:t>
            </a:r>
          </a:p>
        </p:txBody>
      </p:sp>
      <p:sp>
        <p:nvSpPr>
          <p:cNvPr id="13" name="Text Box 110"/>
          <p:cNvSpPr txBox="1">
            <a:spLocks noChangeArrowheads="1"/>
          </p:cNvSpPr>
          <p:nvPr>
            <p:custDataLst>
              <p:tags r:id="rId9"/>
            </p:custDataLst>
          </p:nvPr>
        </p:nvSpPr>
        <p:spPr bwMode="auto">
          <a:xfrm rot="17400000">
            <a:off x="5555835" y="3463048"/>
            <a:ext cx="730970" cy="5084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HW-</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Integration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and -test</a:t>
            </a:r>
          </a:p>
        </p:txBody>
      </p:sp>
      <p:sp>
        <p:nvSpPr>
          <p:cNvPr id="14" name="Freeform 58"/>
          <p:cNvSpPr>
            <a:spLocks/>
          </p:cNvSpPr>
          <p:nvPr>
            <p:custDataLst>
              <p:tags r:id="rId10"/>
            </p:custDataLst>
          </p:nvPr>
        </p:nvSpPr>
        <p:spPr bwMode="auto">
          <a:xfrm>
            <a:off x="6084468" y="2462588"/>
            <a:ext cx="1219183" cy="1676435"/>
          </a:xfrm>
          <a:custGeom>
            <a:avLst/>
            <a:gdLst>
              <a:gd name="connsiteX0" fmla="*/ 0 w 10000"/>
              <a:gd name="connsiteY0" fmla="*/ 5332 h 10000"/>
              <a:gd name="connsiteX1" fmla="*/ 7075 w 10000"/>
              <a:gd name="connsiteY1" fmla="*/ 0 h 10000"/>
              <a:gd name="connsiteX2" fmla="*/ 10000 w 10000"/>
              <a:gd name="connsiteY2" fmla="*/ 809 h 10000"/>
              <a:gd name="connsiteX3" fmla="*/ 7275 w 10000"/>
              <a:gd name="connsiteY3" fmla="*/ 10000 h 10000"/>
              <a:gd name="connsiteX4" fmla="*/ 4714 w 10000"/>
              <a:gd name="connsiteY4" fmla="*/ 10000 h 10000"/>
              <a:gd name="connsiteX5" fmla="*/ 6094 w 10000"/>
              <a:gd name="connsiteY5" fmla="*/ 5353 h 10000"/>
              <a:gd name="connsiteX6" fmla="*/ 6312 w 10000"/>
              <a:gd name="connsiteY6" fmla="*/ 3703 h 10000"/>
              <a:gd name="connsiteX7" fmla="*/ 5522 w 10000"/>
              <a:gd name="connsiteY7" fmla="*/ 5363 h 10000"/>
              <a:gd name="connsiteX8" fmla="*/ 3188 w 10000"/>
              <a:gd name="connsiteY8" fmla="*/ 3662 h 10000"/>
              <a:gd name="connsiteX9" fmla="*/ 0 w 10000"/>
              <a:gd name="connsiteY9" fmla="*/ 5332 h 10000"/>
              <a:gd name="connsiteX0" fmla="*/ 0 w 6812"/>
              <a:gd name="connsiteY0" fmla="*/ 3662 h 10000"/>
              <a:gd name="connsiteX1" fmla="*/ 3887 w 6812"/>
              <a:gd name="connsiteY1" fmla="*/ 0 h 10000"/>
              <a:gd name="connsiteX2" fmla="*/ 6812 w 6812"/>
              <a:gd name="connsiteY2" fmla="*/ 809 h 10000"/>
              <a:gd name="connsiteX3" fmla="*/ 4087 w 6812"/>
              <a:gd name="connsiteY3" fmla="*/ 10000 h 10000"/>
              <a:gd name="connsiteX4" fmla="*/ 1526 w 6812"/>
              <a:gd name="connsiteY4" fmla="*/ 10000 h 10000"/>
              <a:gd name="connsiteX5" fmla="*/ 2906 w 6812"/>
              <a:gd name="connsiteY5" fmla="*/ 5353 h 10000"/>
              <a:gd name="connsiteX6" fmla="*/ 3124 w 6812"/>
              <a:gd name="connsiteY6" fmla="*/ 3703 h 10000"/>
              <a:gd name="connsiteX7" fmla="*/ 2334 w 6812"/>
              <a:gd name="connsiteY7" fmla="*/ 5363 h 10000"/>
              <a:gd name="connsiteX8" fmla="*/ 0 w 6812"/>
              <a:gd name="connsiteY8" fmla="*/ 3662 h 10000"/>
              <a:gd name="connsiteX0" fmla="*/ 1186 w 7760"/>
              <a:gd name="connsiteY0" fmla="*/ 5363 h 10000"/>
              <a:gd name="connsiteX1" fmla="*/ 3466 w 7760"/>
              <a:gd name="connsiteY1" fmla="*/ 0 h 10000"/>
              <a:gd name="connsiteX2" fmla="*/ 7760 w 7760"/>
              <a:gd name="connsiteY2" fmla="*/ 809 h 10000"/>
              <a:gd name="connsiteX3" fmla="*/ 3760 w 7760"/>
              <a:gd name="connsiteY3" fmla="*/ 10000 h 10000"/>
              <a:gd name="connsiteX4" fmla="*/ 0 w 7760"/>
              <a:gd name="connsiteY4" fmla="*/ 10000 h 10000"/>
              <a:gd name="connsiteX5" fmla="*/ 2026 w 7760"/>
              <a:gd name="connsiteY5" fmla="*/ 5353 h 10000"/>
              <a:gd name="connsiteX6" fmla="*/ 2346 w 7760"/>
              <a:gd name="connsiteY6" fmla="*/ 3703 h 10000"/>
              <a:gd name="connsiteX7" fmla="*/ 1186 w 7760"/>
              <a:gd name="connsiteY7" fmla="*/ 5363 h 10000"/>
              <a:gd name="connsiteX0" fmla="*/ 3023 w 10000"/>
              <a:gd name="connsiteY0" fmla="*/ 3703 h 10000"/>
              <a:gd name="connsiteX1" fmla="*/ 4466 w 10000"/>
              <a:gd name="connsiteY1" fmla="*/ 0 h 10000"/>
              <a:gd name="connsiteX2" fmla="*/ 10000 w 10000"/>
              <a:gd name="connsiteY2" fmla="*/ 809 h 10000"/>
              <a:gd name="connsiteX3" fmla="*/ 4845 w 10000"/>
              <a:gd name="connsiteY3" fmla="*/ 10000 h 10000"/>
              <a:gd name="connsiteX4" fmla="*/ 0 w 10000"/>
              <a:gd name="connsiteY4" fmla="*/ 10000 h 10000"/>
              <a:gd name="connsiteX5" fmla="*/ 2611 w 10000"/>
              <a:gd name="connsiteY5" fmla="*/ 5353 h 10000"/>
              <a:gd name="connsiteX6" fmla="*/ 3023 w 10000"/>
              <a:gd name="connsiteY6" fmla="*/ 3703 h 10000"/>
              <a:gd name="connsiteX0" fmla="*/ 2611 w 10000"/>
              <a:gd name="connsiteY0" fmla="*/ 5353 h 10000"/>
              <a:gd name="connsiteX1" fmla="*/ 4466 w 10000"/>
              <a:gd name="connsiteY1" fmla="*/ 0 h 10000"/>
              <a:gd name="connsiteX2" fmla="*/ 10000 w 10000"/>
              <a:gd name="connsiteY2" fmla="*/ 809 h 10000"/>
              <a:gd name="connsiteX3" fmla="*/ 4845 w 10000"/>
              <a:gd name="connsiteY3" fmla="*/ 10000 h 10000"/>
              <a:gd name="connsiteX4" fmla="*/ 0 w 10000"/>
              <a:gd name="connsiteY4" fmla="*/ 10000 h 10000"/>
              <a:gd name="connsiteX5" fmla="*/ 2611 w 10000"/>
              <a:gd name="connsiteY5" fmla="*/ 5353 h 10000"/>
              <a:gd name="connsiteX0" fmla="*/ 0 w 10000"/>
              <a:gd name="connsiteY0" fmla="*/ 10000 h 10000"/>
              <a:gd name="connsiteX1" fmla="*/ 4466 w 10000"/>
              <a:gd name="connsiteY1" fmla="*/ 0 h 10000"/>
              <a:gd name="connsiteX2" fmla="*/ 10000 w 10000"/>
              <a:gd name="connsiteY2" fmla="*/ 809 h 10000"/>
              <a:gd name="connsiteX3" fmla="*/ 4845 w 10000"/>
              <a:gd name="connsiteY3" fmla="*/ 10000 h 10000"/>
              <a:gd name="connsiteX4" fmla="*/ 0 w 10000"/>
              <a:gd name="connsiteY4" fmla="*/ 10000 h 10000"/>
              <a:gd name="connsiteX0" fmla="*/ 0 w 10000"/>
              <a:gd name="connsiteY0" fmla="*/ 10262 h 10262"/>
              <a:gd name="connsiteX1" fmla="*/ 5215 w 10000"/>
              <a:gd name="connsiteY1" fmla="*/ 0 h 10262"/>
              <a:gd name="connsiteX2" fmla="*/ 10000 w 10000"/>
              <a:gd name="connsiteY2" fmla="*/ 1071 h 10262"/>
              <a:gd name="connsiteX3" fmla="*/ 4845 w 10000"/>
              <a:gd name="connsiteY3" fmla="*/ 10262 h 10262"/>
              <a:gd name="connsiteX4" fmla="*/ 0 w 10000"/>
              <a:gd name="connsiteY4" fmla="*/ 10262 h 10262"/>
              <a:gd name="connsiteX0" fmla="*/ 0 w 9778"/>
              <a:gd name="connsiteY0" fmla="*/ 10262 h 10262"/>
              <a:gd name="connsiteX1" fmla="*/ 5215 w 9778"/>
              <a:gd name="connsiteY1" fmla="*/ 0 h 10262"/>
              <a:gd name="connsiteX2" fmla="*/ 9778 w 9778"/>
              <a:gd name="connsiteY2" fmla="*/ 943 h 10262"/>
              <a:gd name="connsiteX3" fmla="*/ 4845 w 9778"/>
              <a:gd name="connsiteY3" fmla="*/ 10262 h 10262"/>
              <a:gd name="connsiteX4" fmla="*/ 0 w 9778"/>
              <a:gd name="connsiteY4" fmla="*/ 10262 h 10262"/>
              <a:gd name="connsiteX0" fmla="*/ 0 w 10667"/>
              <a:gd name="connsiteY0" fmla="*/ 10113 h 10113"/>
              <a:gd name="connsiteX1" fmla="*/ 6000 w 10667"/>
              <a:gd name="connsiteY1" fmla="*/ 0 h 10113"/>
              <a:gd name="connsiteX2" fmla="*/ 10667 w 10667"/>
              <a:gd name="connsiteY2" fmla="*/ 919 h 10113"/>
              <a:gd name="connsiteX3" fmla="*/ 5622 w 10667"/>
              <a:gd name="connsiteY3" fmla="*/ 10000 h 10113"/>
              <a:gd name="connsiteX4" fmla="*/ 0 w 10667"/>
              <a:gd name="connsiteY4" fmla="*/ 10113 h 10113"/>
              <a:gd name="connsiteX0" fmla="*/ 0 w 10000"/>
              <a:gd name="connsiteY0" fmla="*/ 10113 h 10113"/>
              <a:gd name="connsiteX1" fmla="*/ 5333 w 10000"/>
              <a:gd name="connsiteY1" fmla="*/ 0 h 10113"/>
              <a:gd name="connsiteX2" fmla="*/ 10000 w 10000"/>
              <a:gd name="connsiteY2" fmla="*/ 919 h 10113"/>
              <a:gd name="connsiteX3" fmla="*/ 4955 w 10000"/>
              <a:gd name="connsiteY3" fmla="*/ 10000 h 10113"/>
              <a:gd name="connsiteX4" fmla="*/ 0 w 10000"/>
              <a:gd name="connsiteY4" fmla="*/ 10113 h 10113"/>
              <a:gd name="connsiteX0" fmla="*/ 0 w 10667"/>
              <a:gd name="connsiteY0" fmla="*/ 10113 h 10113"/>
              <a:gd name="connsiteX1" fmla="*/ 6000 w 10667"/>
              <a:gd name="connsiteY1" fmla="*/ 0 h 10113"/>
              <a:gd name="connsiteX2" fmla="*/ 10667 w 10667"/>
              <a:gd name="connsiteY2" fmla="*/ 919 h 10113"/>
              <a:gd name="connsiteX3" fmla="*/ 5622 w 10667"/>
              <a:gd name="connsiteY3" fmla="*/ 10000 h 10113"/>
              <a:gd name="connsiteX4" fmla="*/ 0 w 10667"/>
              <a:gd name="connsiteY4" fmla="*/ 10113 h 10113"/>
              <a:gd name="connsiteX0" fmla="*/ 0 w 10667"/>
              <a:gd name="connsiteY0" fmla="*/ 10113 h 10113"/>
              <a:gd name="connsiteX1" fmla="*/ 6000 w 10667"/>
              <a:gd name="connsiteY1" fmla="*/ 0 h 10113"/>
              <a:gd name="connsiteX2" fmla="*/ 10667 w 10667"/>
              <a:gd name="connsiteY2" fmla="*/ 919 h 10113"/>
              <a:gd name="connsiteX3" fmla="*/ 5622 w 10667"/>
              <a:gd name="connsiteY3" fmla="*/ 10000 h 10113"/>
              <a:gd name="connsiteX4" fmla="*/ 0 w 10667"/>
              <a:gd name="connsiteY4" fmla="*/ 10113 h 10113"/>
              <a:gd name="connsiteX0" fmla="*/ 0 w 10667"/>
              <a:gd name="connsiteY0" fmla="*/ 10113 h 10113"/>
              <a:gd name="connsiteX1" fmla="*/ 6000 w 10667"/>
              <a:gd name="connsiteY1" fmla="*/ 0 h 10113"/>
              <a:gd name="connsiteX2" fmla="*/ 10667 w 10667"/>
              <a:gd name="connsiteY2" fmla="*/ 460 h 10113"/>
              <a:gd name="connsiteX3" fmla="*/ 5622 w 10667"/>
              <a:gd name="connsiteY3" fmla="*/ 10000 h 10113"/>
              <a:gd name="connsiteX4" fmla="*/ 0 w 10667"/>
              <a:gd name="connsiteY4" fmla="*/ 10113 h 10113"/>
              <a:gd name="connsiteX0" fmla="*/ 0 w 10667"/>
              <a:gd name="connsiteY0" fmla="*/ 10113 h 10113"/>
              <a:gd name="connsiteX1" fmla="*/ 6000 w 10667"/>
              <a:gd name="connsiteY1" fmla="*/ 0 h 10113"/>
              <a:gd name="connsiteX2" fmla="*/ 10667 w 10667"/>
              <a:gd name="connsiteY2" fmla="*/ 919 h 10113"/>
              <a:gd name="connsiteX3" fmla="*/ 5622 w 10667"/>
              <a:gd name="connsiteY3" fmla="*/ 10000 h 10113"/>
              <a:gd name="connsiteX4" fmla="*/ 0 w 10667"/>
              <a:gd name="connsiteY4" fmla="*/ 10113 h 1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113">
                <a:moveTo>
                  <a:pt x="0" y="10113"/>
                </a:moveTo>
                <a:lnTo>
                  <a:pt x="6000" y="0"/>
                </a:lnTo>
                <a:lnTo>
                  <a:pt x="10667" y="919"/>
                </a:lnTo>
                <a:lnTo>
                  <a:pt x="5622" y="10000"/>
                </a:lnTo>
                <a:lnTo>
                  <a:pt x="0" y="10113"/>
                </a:lnTo>
                <a:close/>
              </a:path>
            </a:pathLst>
          </a:custGeom>
          <a:solidFill>
            <a:srgbClr val="8DC85A">
              <a:lumMod val="75000"/>
            </a:srgbClr>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15" name="Text Box 111"/>
          <p:cNvSpPr txBox="1">
            <a:spLocks noChangeArrowheads="1"/>
          </p:cNvSpPr>
          <p:nvPr>
            <p:custDataLst>
              <p:tags r:id="rId11"/>
            </p:custDataLst>
          </p:nvPr>
        </p:nvSpPr>
        <p:spPr bwMode="auto">
          <a:xfrm rot="17400000">
            <a:off x="6129190" y="3205159"/>
            <a:ext cx="1205458" cy="3699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Mechanics-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integration and -test</a:t>
            </a:r>
          </a:p>
        </p:txBody>
      </p:sp>
      <p:sp>
        <p:nvSpPr>
          <p:cNvPr id="16" name="Freeform 83"/>
          <p:cNvSpPr>
            <a:spLocks/>
          </p:cNvSpPr>
          <p:nvPr>
            <p:custDataLst>
              <p:tags r:id="rId12"/>
            </p:custDataLst>
          </p:nvPr>
        </p:nvSpPr>
        <p:spPr bwMode="auto">
          <a:xfrm>
            <a:off x="1633359" y="2645670"/>
            <a:ext cx="891736" cy="730607"/>
          </a:xfrm>
          <a:custGeom>
            <a:avLst/>
            <a:gdLst/>
            <a:ahLst/>
            <a:cxnLst>
              <a:cxn ang="0">
                <a:pos x="0" y="0"/>
              </a:cxn>
              <a:cxn ang="0">
                <a:pos x="295" y="0"/>
              </a:cxn>
              <a:cxn ang="0">
                <a:pos x="444" y="436"/>
              </a:cxn>
              <a:cxn ang="0">
                <a:pos x="145" y="436"/>
              </a:cxn>
              <a:cxn ang="0">
                <a:pos x="0" y="0"/>
              </a:cxn>
            </a:cxnLst>
            <a:rect l="0" t="0" r="r" b="b"/>
            <a:pathLst>
              <a:path w="444" h="436">
                <a:moveTo>
                  <a:pt x="0" y="0"/>
                </a:moveTo>
                <a:lnTo>
                  <a:pt x="295" y="0"/>
                </a:lnTo>
                <a:lnTo>
                  <a:pt x="444" y="436"/>
                </a:lnTo>
                <a:lnTo>
                  <a:pt x="145" y="436"/>
                </a:lnTo>
                <a:lnTo>
                  <a:pt x="0" y="0"/>
                </a:lnTo>
                <a:close/>
              </a:path>
            </a:pathLst>
          </a:custGeom>
          <a:solidFill>
            <a:srgbClr val="8DC85A">
              <a:lumMod val="75000"/>
            </a:srgbClr>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17" name="Text Box 112"/>
          <p:cNvSpPr txBox="1">
            <a:spLocks noChangeArrowheads="1"/>
          </p:cNvSpPr>
          <p:nvPr>
            <p:custDataLst>
              <p:tags r:id="rId13"/>
            </p:custDataLst>
          </p:nvPr>
        </p:nvSpPr>
        <p:spPr bwMode="auto">
          <a:xfrm>
            <a:off x="1728427" y="2703480"/>
            <a:ext cx="583493" cy="323165"/>
          </a:xfrm>
          <a:prstGeom prst="rect">
            <a:avLst/>
          </a:prstGeom>
          <a:noFill/>
          <a:ln w="19050" algn="ctr">
            <a:noFill/>
            <a:miter lim="800000"/>
            <a:headEnd/>
            <a:tailEnd/>
          </a:ln>
          <a:effectLst/>
        </p:spPr>
        <p:txBody>
          <a:bodyPr wrap="none" lIns="0" tIns="0" rIns="0" bIns="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FFFFFF"/>
                </a:solidFill>
                <a:effectLst/>
                <a:uLnTx/>
                <a:uFillTx/>
              </a:rPr>
              <a:t>Mechanics-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FFFFFF"/>
                </a:solidFill>
                <a:effectLst/>
                <a:uLnTx/>
                <a:uFillTx/>
              </a:rPr>
              <a:t>Requirements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FFFFFF"/>
                </a:solidFill>
                <a:effectLst/>
                <a:uLnTx/>
                <a:uFillTx/>
              </a:rPr>
              <a:t>Analysis</a:t>
            </a:r>
          </a:p>
        </p:txBody>
      </p:sp>
      <p:sp>
        <p:nvSpPr>
          <p:cNvPr id="18" name="Freeform 17"/>
          <p:cNvSpPr>
            <a:spLocks/>
          </p:cNvSpPr>
          <p:nvPr>
            <p:custDataLst>
              <p:tags r:id="rId14"/>
            </p:custDataLst>
          </p:nvPr>
        </p:nvSpPr>
        <p:spPr bwMode="auto">
          <a:xfrm>
            <a:off x="1958722" y="3450009"/>
            <a:ext cx="867634" cy="668607"/>
          </a:xfrm>
          <a:custGeom>
            <a:avLst/>
            <a:gdLst/>
            <a:ahLst/>
            <a:cxnLst>
              <a:cxn ang="0">
                <a:pos x="0" y="0"/>
              </a:cxn>
              <a:cxn ang="0">
                <a:pos x="294" y="0"/>
              </a:cxn>
              <a:cxn ang="0">
                <a:pos x="432" y="399"/>
              </a:cxn>
              <a:cxn ang="0">
                <a:pos x="136" y="399"/>
              </a:cxn>
              <a:cxn ang="0">
                <a:pos x="0" y="0"/>
              </a:cxn>
            </a:cxnLst>
            <a:rect l="0" t="0" r="r" b="b"/>
            <a:pathLst>
              <a:path w="432" h="399">
                <a:moveTo>
                  <a:pt x="0" y="0"/>
                </a:moveTo>
                <a:lnTo>
                  <a:pt x="294" y="0"/>
                </a:lnTo>
                <a:lnTo>
                  <a:pt x="432" y="399"/>
                </a:lnTo>
                <a:lnTo>
                  <a:pt x="136" y="399"/>
                </a:lnTo>
                <a:lnTo>
                  <a:pt x="0" y="0"/>
                </a:lnTo>
                <a:close/>
              </a:path>
            </a:pathLst>
          </a:custGeom>
          <a:solidFill>
            <a:srgbClr val="8DC85A">
              <a:lumMod val="75000"/>
            </a:srgbClr>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19" name="Freeform 78"/>
          <p:cNvSpPr>
            <a:spLocks/>
          </p:cNvSpPr>
          <p:nvPr>
            <p:custDataLst>
              <p:tags r:id="rId15"/>
            </p:custDataLst>
          </p:nvPr>
        </p:nvSpPr>
        <p:spPr bwMode="auto">
          <a:xfrm>
            <a:off x="2699825" y="3450009"/>
            <a:ext cx="845542" cy="668607"/>
          </a:xfrm>
          <a:custGeom>
            <a:avLst/>
            <a:gdLst/>
            <a:ahLst/>
            <a:cxnLst>
              <a:cxn ang="0">
                <a:pos x="0" y="0"/>
              </a:cxn>
              <a:cxn ang="0">
                <a:pos x="283" y="0"/>
              </a:cxn>
              <a:cxn ang="0">
                <a:pos x="421" y="399"/>
              </a:cxn>
              <a:cxn ang="0">
                <a:pos x="136" y="399"/>
              </a:cxn>
              <a:cxn ang="0">
                <a:pos x="0" y="0"/>
              </a:cxn>
            </a:cxnLst>
            <a:rect l="0" t="0" r="r" b="b"/>
            <a:pathLst>
              <a:path w="421" h="399">
                <a:moveTo>
                  <a:pt x="0" y="0"/>
                </a:moveTo>
                <a:lnTo>
                  <a:pt x="283" y="0"/>
                </a:lnTo>
                <a:lnTo>
                  <a:pt x="421" y="399"/>
                </a:lnTo>
                <a:lnTo>
                  <a:pt x="136" y="399"/>
                </a:lnTo>
                <a:lnTo>
                  <a:pt x="0" y="0"/>
                </a:lnTo>
                <a:close/>
              </a:path>
            </a:pathLst>
          </a:custGeom>
          <a:solidFill>
            <a:srgbClr val="BFBFBF">
              <a:lumMod val="40000"/>
              <a:lumOff val="60000"/>
            </a:srgbClr>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20" name="Freeform 77"/>
          <p:cNvSpPr>
            <a:spLocks/>
          </p:cNvSpPr>
          <p:nvPr>
            <p:custDataLst>
              <p:tags r:id="rId16"/>
            </p:custDataLst>
          </p:nvPr>
        </p:nvSpPr>
        <p:spPr bwMode="auto">
          <a:xfrm>
            <a:off x="3368627" y="3450009"/>
            <a:ext cx="821440" cy="668607"/>
          </a:xfrm>
          <a:custGeom>
            <a:avLst/>
            <a:gdLst/>
            <a:ahLst/>
            <a:cxnLst>
              <a:cxn ang="0">
                <a:pos x="0" y="0"/>
              </a:cxn>
              <a:cxn ang="0">
                <a:pos x="274" y="0"/>
              </a:cxn>
              <a:cxn ang="0">
                <a:pos x="409" y="399"/>
              </a:cxn>
              <a:cxn ang="0">
                <a:pos x="136" y="399"/>
              </a:cxn>
              <a:cxn ang="0">
                <a:pos x="0" y="0"/>
              </a:cxn>
            </a:cxnLst>
            <a:rect l="0" t="0" r="r" b="b"/>
            <a:pathLst>
              <a:path w="409" h="399">
                <a:moveTo>
                  <a:pt x="0" y="0"/>
                </a:moveTo>
                <a:lnTo>
                  <a:pt x="274" y="0"/>
                </a:lnTo>
                <a:lnTo>
                  <a:pt x="409" y="399"/>
                </a:lnTo>
                <a:lnTo>
                  <a:pt x="136" y="399"/>
                </a:lnTo>
                <a:lnTo>
                  <a:pt x="0" y="0"/>
                </a:lnTo>
                <a:close/>
              </a:path>
            </a:pathLst>
          </a:custGeom>
          <a:solidFill>
            <a:srgbClr val="75BEE9"/>
          </a:solidFill>
          <a:ln w="9525" cap="flat" cmpd="sng" algn="ctr">
            <a:solidFill>
              <a:srgbClr val="AFB7BE">
                <a:lumMod val="40000"/>
                <a:lumOff val="60000"/>
              </a:srgbClr>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21" name="Freeform 63"/>
          <p:cNvSpPr>
            <a:spLocks/>
          </p:cNvSpPr>
          <p:nvPr>
            <p:custDataLst>
              <p:tags r:id="rId17"/>
            </p:custDataLst>
          </p:nvPr>
        </p:nvSpPr>
        <p:spPr bwMode="auto">
          <a:xfrm>
            <a:off x="2261992" y="4210779"/>
            <a:ext cx="4398423" cy="1702518"/>
          </a:xfrm>
          <a:custGeom>
            <a:avLst/>
            <a:gdLst/>
            <a:ahLst/>
            <a:cxnLst>
              <a:cxn ang="0">
                <a:pos x="0" y="0"/>
              </a:cxn>
              <a:cxn ang="0">
                <a:pos x="303" y="0"/>
              </a:cxn>
              <a:cxn ang="0">
                <a:pos x="570" y="802"/>
              </a:cxn>
              <a:cxn ang="0">
                <a:pos x="1638" y="801"/>
              </a:cxn>
              <a:cxn ang="0">
                <a:pos x="1907" y="0"/>
              </a:cxn>
              <a:cxn ang="0">
                <a:pos x="2190" y="0"/>
              </a:cxn>
              <a:cxn ang="0">
                <a:pos x="1849" y="1016"/>
              </a:cxn>
              <a:cxn ang="0">
                <a:pos x="352" y="1016"/>
              </a:cxn>
              <a:cxn ang="0">
                <a:pos x="0" y="0"/>
              </a:cxn>
            </a:cxnLst>
            <a:rect l="0" t="0" r="r" b="b"/>
            <a:pathLst>
              <a:path w="2190" h="1016">
                <a:moveTo>
                  <a:pt x="0" y="0"/>
                </a:moveTo>
                <a:lnTo>
                  <a:pt x="303" y="0"/>
                </a:lnTo>
                <a:lnTo>
                  <a:pt x="570" y="802"/>
                </a:lnTo>
                <a:lnTo>
                  <a:pt x="1638" y="801"/>
                </a:lnTo>
                <a:lnTo>
                  <a:pt x="1907" y="0"/>
                </a:lnTo>
                <a:lnTo>
                  <a:pt x="2190" y="0"/>
                </a:lnTo>
                <a:lnTo>
                  <a:pt x="1849" y="1016"/>
                </a:lnTo>
                <a:lnTo>
                  <a:pt x="352" y="1016"/>
                </a:lnTo>
                <a:lnTo>
                  <a:pt x="0" y="0"/>
                </a:lnTo>
                <a:close/>
              </a:path>
            </a:pathLst>
          </a:custGeom>
          <a:solidFill>
            <a:srgbClr val="8DC85A">
              <a:lumMod val="75000"/>
            </a:srgbClr>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22" name="Text Box 116"/>
          <p:cNvSpPr txBox="1">
            <a:spLocks noChangeArrowheads="1"/>
          </p:cNvSpPr>
          <p:nvPr>
            <p:custDataLst>
              <p:tags r:id="rId18"/>
            </p:custDataLst>
          </p:nvPr>
        </p:nvSpPr>
        <p:spPr bwMode="auto">
          <a:xfrm rot="4200000">
            <a:off x="2308916" y="4585477"/>
            <a:ext cx="974627" cy="3699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Mechanics-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Implementation</a:t>
            </a:r>
          </a:p>
        </p:txBody>
      </p:sp>
      <p:sp>
        <p:nvSpPr>
          <p:cNvPr id="23" name="Text Box 117"/>
          <p:cNvSpPr txBox="1">
            <a:spLocks noChangeArrowheads="1"/>
          </p:cNvSpPr>
          <p:nvPr>
            <p:custDataLst>
              <p:tags r:id="rId19"/>
            </p:custDataLst>
          </p:nvPr>
        </p:nvSpPr>
        <p:spPr bwMode="auto">
          <a:xfrm>
            <a:off x="2948869" y="5558046"/>
            <a:ext cx="564257" cy="231475"/>
          </a:xfrm>
          <a:prstGeom prst="rect">
            <a:avLst/>
          </a:prstGeom>
          <a:noFill/>
          <a:ln w="19050" algn="ctr">
            <a:noFill/>
            <a:miter lim="800000"/>
            <a:headEnd/>
            <a:tailEnd/>
          </a:ln>
          <a:effectLst/>
        </p:spPr>
        <p:txBody>
          <a:bodyPr wrap="none" lIns="92075" tIns="46038" rIns="92075" bIns="46038">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Tooling</a:t>
            </a:r>
          </a:p>
        </p:txBody>
      </p:sp>
      <p:sp>
        <p:nvSpPr>
          <p:cNvPr id="24" name="Text Box 123"/>
          <p:cNvSpPr txBox="1">
            <a:spLocks noChangeArrowheads="1"/>
          </p:cNvSpPr>
          <p:nvPr>
            <p:custDataLst>
              <p:tags r:id="rId20"/>
            </p:custDataLst>
          </p:nvPr>
        </p:nvSpPr>
        <p:spPr bwMode="auto">
          <a:xfrm>
            <a:off x="4887662" y="5559722"/>
            <a:ext cx="1154162" cy="369974"/>
          </a:xfrm>
          <a:prstGeom prst="rect">
            <a:avLst/>
          </a:prstGeom>
          <a:noFill/>
          <a:ln w="19050" algn="ctr">
            <a:noFill/>
            <a:miter lim="800000"/>
            <a:headEnd/>
            <a:tailEnd/>
          </a:ln>
          <a:effectLst/>
        </p:spPr>
        <p:txBody>
          <a:bodyPr wrap="none" lIns="92075" tIns="46038" rIns="92075" bIns="46038">
            <a:spAutoFit/>
          </a:body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Manufacturing</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Mechanics-Module</a:t>
            </a:r>
          </a:p>
        </p:txBody>
      </p:sp>
      <p:sp>
        <p:nvSpPr>
          <p:cNvPr id="25" name="Text Box 124"/>
          <p:cNvSpPr txBox="1">
            <a:spLocks noChangeArrowheads="1"/>
          </p:cNvSpPr>
          <p:nvPr>
            <p:custDataLst>
              <p:tags r:id="rId21"/>
            </p:custDataLst>
          </p:nvPr>
        </p:nvSpPr>
        <p:spPr bwMode="auto">
          <a:xfrm rot="17400000">
            <a:off x="5566211" y="4742994"/>
            <a:ext cx="1019511" cy="3699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Mechanics-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component-Test</a:t>
            </a:r>
          </a:p>
        </p:txBody>
      </p:sp>
      <p:sp>
        <p:nvSpPr>
          <p:cNvPr id="26" name="Freeform 64"/>
          <p:cNvSpPr>
            <a:spLocks/>
          </p:cNvSpPr>
          <p:nvPr>
            <p:custDataLst>
              <p:tags r:id="rId22"/>
            </p:custDataLst>
          </p:nvPr>
        </p:nvSpPr>
        <p:spPr bwMode="auto">
          <a:xfrm>
            <a:off x="2997070" y="4210779"/>
            <a:ext cx="2970443" cy="1266833"/>
          </a:xfrm>
          <a:custGeom>
            <a:avLst/>
            <a:gdLst/>
            <a:ahLst/>
            <a:cxnLst>
              <a:cxn ang="0">
                <a:pos x="0" y="3"/>
              </a:cxn>
              <a:cxn ang="0">
                <a:pos x="291" y="0"/>
              </a:cxn>
              <a:cxn ang="0">
                <a:pos x="474" y="534"/>
              </a:cxn>
              <a:cxn ang="0">
                <a:pos x="1017" y="534"/>
              </a:cxn>
              <a:cxn ang="0">
                <a:pos x="1200" y="3"/>
              </a:cxn>
              <a:cxn ang="0">
                <a:pos x="1479" y="6"/>
              </a:cxn>
              <a:cxn ang="0">
                <a:pos x="1221" y="755"/>
              </a:cxn>
              <a:cxn ang="0">
                <a:pos x="254" y="756"/>
              </a:cxn>
              <a:cxn ang="0">
                <a:pos x="0" y="3"/>
              </a:cxn>
            </a:cxnLst>
            <a:rect l="0" t="0" r="r" b="b"/>
            <a:pathLst>
              <a:path w="1479" h="756">
                <a:moveTo>
                  <a:pt x="0" y="3"/>
                </a:moveTo>
                <a:lnTo>
                  <a:pt x="291" y="0"/>
                </a:lnTo>
                <a:lnTo>
                  <a:pt x="474" y="534"/>
                </a:lnTo>
                <a:lnTo>
                  <a:pt x="1017" y="534"/>
                </a:lnTo>
                <a:lnTo>
                  <a:pt x="1200" y="3"/>
                </a:lnTo>
                <a:lnTo>
                  <a:pt x="1479" y="6"/>
                </a:lnTo>
                <a:lnTo>
                  <a:pt x="1221" y="755"/>
                </a:lnTo>
                <a:lnTo>
                  <a:pt x="254" y="756"/>
                </a:lnTo>
                <a:lnTo>
                  <a:pt x="0" y="3"/>
                </a:lnTo>
                <a:close/>
              </a:path>
            </a:pathLst>
          </a:custGeom>
          <a:solidFill>
            <a:srgbClr val="BFBFBF">
              <a:lumMod val="40000"/>
              <a:lumOff val="60000"/>
            </a:srgbClr>
          </a:solidFill>
          <a:ln w="9525"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27" name="Text Box 118"/>
          <p:cNvSpPr txBox="1">
            <a:spLocks noChangeArrowheads="1"/>
          </p:cNvSpPr>
          <p:nvPr>
            <p:custDataLst>
              <p:tags r:id="rId23"/>
            </p:custDataLst>
          </p:nvPr>
        </p:nvSpPr>
        <p:spPr bwMode="auto">
          <a:xfrm>
            <a:off x="4014644" y="5102254"/>
            <a:ext cx="916919" cy="3699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Manufacturing</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(Prototypes)</a:t>
            </a:r>
          </a:p>
        </p:txBody>
      </p:sp>
      <p:sp>
        <p:nvSpPr>
          <p:cNvPr id="28" name="Text Box 120"/>
          <p:cNvSpPr txBox="1">
            <a:spLocks noChangeArrowheads="1"/>
          </p:cNvSpPr>
          <p:nvPr>
            <p:custDataLst>
              <p:tags r:id="rId24"/>
            </p:custDataLst>
          </p:nvPr>
        </p:nvSpPr>
        <p:spPr bwMode="auto">
          <a:xfrm rot="4200000">
            <a:off x="3082856" y="4612289"/>
            <a:ext cx="884859" cy="3699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Circuit Board </a:t>
            </a:r>
            <a:br>
              <a:rPr kumimoji="0" lang="en-US" sz="900" b="0" i="0" u="none" strike="noStrike" kern="0" cap="none" spc="0" normalizeH="0" baseline="0" noProof="0" dirty="0" smtClean="0">
                <a:ln>
                  <a:noFill/>
                </a:ln>
                <a:solidFill>
                  <a:srgbClr val="4D4D4F"/>
                </a:solidFill>
                <a:effectLst/>
                <a:uLnTx/>
                <a:uFillTx/>
              </a:rPr>
            </a:br>
            <a:r>
              <a:rPr kumimoji="0" lang="en-US" sz="900" b="0" i="0" u="none" strike="noStrike" kern="0" cap="none" spc="0" normalizeH="0" baseline="0" noProof="0" dirty="0" smtClean="0">
                <a:ln>
                  <a:noFill/>
                </a:ln>
                <a:solidFill>
                  <a:srgbClr val="4D4D4F"/>
                </a:solidFill>
                <a:effectLst/>
                <a:uLnTx/>
                <a:uFillTx/>
              </a:rPr>
              <a:t>Layout </a:t>
            </a:r>
          </a:p>
        </p:txBody>
      </p:sp>
      <p:sp>
        <p:nvSpPr>
          <p:cNvPr id="29" name="Text Box 125"/>
          <p:cNvSpPr txBox="1">
            <a:spLocks noChangeArrowheads="1"/>
          </p:cNvSpPr>
          <p:nvPr>
            <p:custDataLst>
              <p:tags r:id="rId25"/>
            </p:custDataLst>
          </p:nvPr>
        </p:nvSpPr>
        <p:spPr bwMode="auto">
          <a:xfrm rot="17400000">
            <a:off x="4939163" y="4625695"/>
            <a:ext cx="1000275" cy="3699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HW-</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Component test</a:t>
            </a:r>
          </a:p>
        </p:txBody>
      </p:sp>
      <p:sp>
        <p:nvSpPr>
          <p:cNvPr id="30" name="Text Box 126"/>
          <p:cNvSpPr txBox="1">
            <a:spLocks noChangeArrowheads="1"/>
          </p:cNvSpPr>
          <p:nvPr>
            <p:custDataLst>
              <p:tags r:id="rId26"/>
            </p:custDataLst>
          </p:nvPr>
        </p:nvSpPr>
        <p:spPr bwMode="auto">
          <a:xfrm rot="4057019">
            <a:off x="535754" y="1895544"/>
            <a:ext cx="698909" cy="462307"/>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4D4D4F"/>
                </a:solidFill>
                <a:effectLst/>
                <a:uLnTx/>
                <a:uFillTx/>
              </a:rPr>
              <a:t>System</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4D4D4F"/>
                </a:solidFill>
                <a:effectLst/>
                <a:uLnTx/>
                <a:uFillTx/>
              </a:rPr>
              <a:t>level</a:t>
            </a:r>
          </a:p>
        </p:txBody>
      </p:sp>
      <p:sp>
        <p:nvSpPr>
          <p:cNvPr id="31" name="Text Box 127"/>
          <p:cNvSpPr txBox="1">
            <a:spLocks noChangeArrowheads="1"/>
          </p:cNvSpPr>
          <p:nvPr>
            <p:custDataLst>
              <p:tags r:id="rId27"/>
            </p:custDataLst>
          </p:nvPr>
        </p:nvSpPr>
        <p:spPr bwMode="auto">
          <a:xfrm rot="4165260">
            <a:off x="1238467" y="3269615"/>
            <a:ext cx="945772" cy="462307"/>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4D4D4F"/>
                </a:solidFill>
                <a:effectLst/>
                <a:uLnTx/>
                <a:uFillTx/>
              </a:rPr>
              <a:t>Subsystem</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4D4D4F"/>
                </a:solidFill>
                <a:effectLst/>
                <a:uLnTx/>
                <a:uFillTx/>
              </a:rPr>
              <a:t>level</a:t>
            </a:r>
          </a:p>
        </p:txBody>
      </p:sp>
      <p:sp>
        <p:nvSpPr>
          <p:cNvPr id="32" name="Text Box 128"/>
          <p:cNvSpPr txBox="1">
            <a:spLocks noChangeArrowheads="1"/>
          </p:cNvSpPr>
          <p:nvPr>
            <p:custDataLst>
              <p:tags r:id="rId28"/>
            </p:custDataLst>
          </p:nvPr>
        </p:nvSpPr>
        <p:spPr bwMode="auto">
          <a:xfrm rot="4082198">
            <a:off x="1897849" y="4922645"/>
            <a:ext cx="977832" cy="462307"/>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4D4D4F"/>
                </a:solidFill>
                <a:effectLst/>
                <a:uLnTx/>
                <a:uFillTx/>
              </a:rPr>
              <a:t>Component</a:t>
            </a:r>
            <a:br>
              <a:rPr kumimoji="0" lang="en-US" sz="1200" b="0" i="0" u="none" strike="noStrike" kern="0" cap="none" spc="0" normalizeH="0" baseline="0" noProof="0" dirty="0" smtClean="0">
                <a:ln>
                  <a:noFill/>
                </a:ln>
                <a:solidFill>
                  <a:srgbClr val="4D4D4F"/>
                </a:solidFill>
                <a:effectLst/>
                <a:uLnTx/>
                <a:uFillTx/>
              </a:rPr>
            </a:br>
            <a:r>
              <a:rPr kumimoji="0" lang="en-US" sz="1200" b="0" i="0" u="none" strike="noStrike" kern="0" cap="none" spc="0" normalizeH="0" baseline="0" noProof="0" dirty="0" smtClean="0">
                <a:ln>
                  <a:noFill/>
                </a:ln>
                <a:solidFill>
                  <a:srgbClr val="4D4D4F"/>
                </a:solidFill>
                <a:effectLst/>
                <a:uLnTx/>
                <a:uFillTx/>
              </a:rPr>
              <a:t>level</a:t>
            </a:r>
          </a:p>
        </p:txBody>
      </p:sp>
      <p:sp>
        <p:nvSpPr>
          <p:cNvPr id="33" name="Freeform 62"/>
          <p:cNvSpPr>
            <a:spLocks/>
          </p:cNvSpPr>
          <p:nvPr>
            <p:custDataLst>
              <p:tags r:id="rId29"/>
            </p:custDataLst>
          </p:nvPr>
        </p:nvSpPr>
        <p:spPr bwMode="auto">
          <a:xfrm>
            <a:off x="3677923" y="4210780"/>
            <a:ext cx="1612754" cy="817743"/>
          </a:xfrm>
          <a:custGeom>
            <a:avLst/>
            <a:gdLst/>
            <a:ahLst/>
            <a:cxnLst>
              <a:cxn ang="0">
                <a:pos x="0" y="3"/>
              </a:cxn>
              <a:cxn ang="0">
                <a:pos x="279" y="3"/>
              </a:cxn>
              <a:cxn ang="0">
                <a:pos x="354" y="239"/>
              </a:cxn>
              <a:cxn ang="0">
                <a:pos x="449" y="239"/>
              </a:cxn>
              <a:cxn ang="0">
                <a:pos x="531" y="0"/>
              </a:cxn>
              <a:cxn ang="0">
                <a:pos x="803" y="0"/>
              </a:cxn>
              <a:cxn ang="0">
                <a:pos x="636" y="488"/>
              </a:cxn>
              <a:cxn ang="0">
                <a:pos x="167" y="485"/>
              </a:cxn>
              <a:cxn ang="0">
                <a:pos x="0" y="3"/>
              </a:cxn>
            </a:cxnLst>
            <a:rect l="0" t="0" r="r" b="b"/>
            <a:pathLst>
              <a:path w="803" h="488">
                <a:moveTo>
                  <a:pt x="0" y="3"/>
                </a:moveTo>
                <a:lnTo>
                  <a:pt x="279" y="3"/>
                </a:lnTo>
                <a:lnTo>
                  <a:pt x="354" y="239"/>
                </a:lnTo>
                <a:lnTo>
                  <a:pt x="449" y="239"/>
                </a:lnTo>
                <a:lnTo>
                  <a:pt x="531" y="0"/>
                </a:lnTo>
                <a:lnTo>
                  <a:pt x="803" y="0"/>
                </a:lnTo>
                <a:lnTo>
                  <a:pt x="636" y="488"/>
                </a:lnTo>
                <a:lnTo>
                  <a:pt x="167" y="485"/>
                </a:lnTo>
                <a:lnTo>
                  <a:pt x="0" y="3"/>
                </a:lnTo>
                <a:close/>
              </a:path>
            </a:pathLst>
          </a:custGeom>
          <a:solidFill>
            <a:srgbClr val="75BEE9"/>
          </a:solidFill>
          <a:ln w="9525" cap="flat" cmpd="sng" algn="ctr">
            <a:solidFill>
              <a:srgbClr val="AFB7BE">
                <a:lumMod val="40000"/>
                <a:lumOff val="60000"/>
              </a:srgbClr>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34" name="Text Box 119"/>
          <p:cNvSpPr txBox="1">
            <a:spLocks noChangeArrowheads="1"/>
          </p:cNvSpPr>
          <p:nvPr>
            <p:custDataLst>
              <p:tags r:id="rId30"/>
            </p:custDataLst>
          </p:nvPr>
        </p:nvSpPr>
        <p:spPr bwMode="auto">
          <a:xfrm>
            <a:off x="3997794" y="4696734"/>
            <a:ext cx="955391" cy="3699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SW-Implemen-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tation</a:t>
            </a:r>
          </a:p>
        </p:txBody>
      </p:sp>
      <p:sp>
        <p:nvSpPr>
          <p:cNvPr id="35" name="Text Box 121"/>
          <p:cNvSpPr txBox="1">
            <a:spLocks noChangeArrowheads="1"/>
          </p:cNvSpPr>
          <p:nvPr>
            <p:custDataLst>
              <p:tags r:id="rId31"/>
            </p:custDataLst>
          </p:nvPr>
        </p:nvSpPr>
        <p:spPr bwMode="auto">
          <a:xfrm rot="4200000">
            <a:off x="3758893" y="4257040"/>
            <a:ext cx="545021" cy="3699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SW-</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Design</a:t>
            </a:r>
          </a:p>
        </p:txBody>
      </p:sp>
      <p:sp>
        <p:nvSpPr>
          <p:cNvPr id="36" name="Text Box 133"/>
          <p:cNvSpPr txBox="1">
            <a:spLocks noChangeArrowheads="1"/>
          </p:cNvSpPr>
          <p:nvPr>
            <p:custDataLst>
              <p:tags r:id="rId32"/>
            </p:custDataLst>
          </p:nvPr>
        </p:nvSpPr>
        <p:spPr bwMode="auto">
          <a:xfrm rot="17400000">
            <a:off x="4639774" y="4185277"/>
            <a:ext cx="538610" cy="5084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SW-</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comp.-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4D4D4F"/>
                </a:solidFill>
                <a:effectLst/>
                <a:uLnTx/>
                <a:uFillTx/>
              </a:rPr>
              <a:t>test</a:t>
            </a:r>
          </a:p>
        </p:txBody>
      </p:sp>
      <p:sp>
        <p:nvSpPr>
          <p:cNvPr id="37" name="Line 149"/>
          <p:cNvSpPr>
            <a:spLocks noChangeShapeType="1"/>
          </p:cNvSpPr>
          <p:nvPr>
            <p:custDataLst>
              <p:tags r:id="rId33"/>
            </p:custDataLst>
          </p:nvPr>
        </p:nvSpPr>
        <p:spPr bwMode="auto">
          <a:xfrm>
            <a:off x="1755333" y="4170680"/>
            <a:ext cx="4932000" cy="0"/>
          </a:xfrm>
          <a:prstGeom prst="line">
            <a:avLst/>
          </a:prstGeom>
          <a:noFill/>
          <a:ln w="9525">
            <a:solidFill>
              <a:srgbClr val="4D4D4F"/>
            </a:solidFill>
            <a:prstDash val="dash"/>
            <a:round/>
            <a:headEnd/>
            <a:tailEnd/>
          </a:ln>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ndParaRPr>
          </a:p>
        </p:txBody>
      </p:sp>
      <p:sp>
        <p:nvSpPr>
          <p:cNvPr id="38" name="Left-Right Arrow 37"/>
          <p:cNvSpPr/>
          <p:nvPr>
            <p:custDataLst>
              <p:tags r:id="rId34"/>
            </p:custDataLst>
          </p:nvPr>
        </p:nvSpPr>
        <p:spPr bwMode="auto">
          <a:xfrm>
            <a:off x="3711063" y="2138366"/>
            <a:ext cx="1669409" cy="209725"/>
          </a:xfrm>
          <a:prstGeom prst="leftRightArrow">
            <a:avLst/>
          </a:prstGeom>
          <a:solidFill>
            <a:srgbClr val="4D4D4F"/>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de-DE" sz="1600" b="0" i="0" u="none" strike="noStrike" kern="0" cap="none" spc="0" normalizeH="0" baseline="0" noProof="0" dirty="0" err="1" smtClean="0">
              <a:ln>
                <a:noFill/>
              </a:ln>
              <a:solidFill>
                <a:srgbClr val="FFFFFF"/>
              </a:solidFill>
              <a:effectLst/>
              <a:uLnTx/>
              <a:uFillTx/>
              <a:ea typeface="MS PGothic"/>
            </a:endParaRPr>
          </a:p>
        </p:txBody>
      </p:sp>
      <p:sp>
        <p:nvSpPr>
          <p:cNvPr id="39" name="Left-Right Arrow 38"/>
          <p:cNvSpPr/>
          <p:nvPr>
            <p:custDataLst>
              <p:tags r:id="rId35"/>
            </p:custDataLst>
          </p:nvPr>
        </p:nvSpPr>
        <p:spPr bwMode="auto">
          <a:xfrm>
            <a:off x="3491456" y="1701784"/>
            <a:ext cx="2083977" cy="209725"/>
          </a:xfrm>
          <a:prstGeom prst="leftRightArrow">
            <a:avLst/>
          </a:prstGeom>
          <a:solidFill>
            <a:srgbClr val="4D4D4F"/>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de-DE" sz="1600" b="0" i="0" u="none" strike="noStrike" kern="0" cap="none" spc="0" normalizeH="0" baseline="0" noProof="0" dirty="0" err="1" smtClean="0">
              <a:ln>
                <a:noFill/>
              </a:ln>
              <a:solidFill>
                <a:srgbClr val="FFFFFF"/>
              </a:solidFill>
              <a:effectLst/>
              <a:uLnTx/>
              <a:uFillTx/>
              <a:ea typeface="MS PGothic"/>
            </a:endParaRPr>
          </a:p>
        </p:txBody>
      </p:sp>
      <p:sp>
        <p:nvSpPr>
          <p:cNvPr id="40" name="Left-Right Arrow 39"/>
          <p:cNvSpPr/>
          <p:nvPr>
            <p:custDataLst>
              <p:tags r:id="rId36"/>
            </p:custDataLst>
          </p:nvPr>
        </p:nvSpPr>
        <p:spPr bwMode="auto">
          <a:xfrm>
            <a:off x="3826330" y="2846455"/>
            <a:ext cx="1325460" cy="209725"/>
          </a:xfrm>
          <a:prstGeom prst="leftRightArrow">
            <a:avLst/>
          </a:prstGeom>
          <a:solidFill>
            <a:srgbClr val="4D4D4F"/>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de-DE" sz="1600" b="0" i="0" u="none" strike="noStrike" kern="0" cap="none" spc="0" normalizeH="0" baseline="0" noProof="0" dirty="0" err="1" smtClean="0">
              <a:ln>
                <a:noFill/>
              </a:ln>
              <a:solidFill>
                <a:srgbClr val="FFFFFF"/>
              </a:solidFill>
              <a:effectLst/>
              <a:uLnTx/>
              <a:uFillTx/>
              <a:ea typeface="MS PGothic"/>
            </a:endParaRPr>
          </a:p>
        </p:txBody>
      </p:sp>
      <p:sp>
        <p:nvSpPr>
          <p:cNvPr id="41" name="Left-Right Arrow 40"/>
          <p:cNvSpPr/>
          <p:nvPr>
            <p:custDataLst>
              <p:tags r:id="rId37"/>
            </p:custDataLst>
          </p:nvPr>
        </p:nvSpPr>
        <p:spPr bwMode="auto">
          <a:xfrm>
            <a:off x="4115751" y="3534353"/>
            <a:ext cx="746619" cy="209725"/>
          </a:xfrm>
          <a:prstGeom prst="leftRightArrow">
            <a:avLst/>
          </a:prstGeom>
          <a:solidFill>
            <a:srgbClr val="4D4D4F"/>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de-DE" sz="1600" b="0" i="0" u="none" strike="noStrike" kern="0" cap="none" spc="0" normalizeH="0" baseline="0" noProof="0" dirty="0" err="1" smtClean="0">
              <a:ln>
                <a:noFill/>
              </a:ln>
              <a:solidFill>
                <a:srgbClr val="FFFFFF"/>
              </a:solidFill>
              <a:effectLst/>
              <a:uLnTx/>
              <a:uFillTx/>
              <a:ea typeface="MS PGothic"/>
            </a:endParaRPr>
          </a:p>
        </p:txBody>
      </p:sp>
      <p:sp>
        <p:nvSpPr>
          <p:cNvPr id="42" name="Left-Right Arrow 41"/>
          <p:cNvSpPr/>
          <p:nvPr>
            <p:custDataLst>
              <p:tags r:id="rId38"/>
            </p:custDataLst>
          </p:nvPr>
        </p:nvSpPr>
        <p:spPr bwMode="auto">
          <a:xfrm>
            <a:off x="4345886" y="4255807"/>
            <a:ext cx="270721" cy="212885"/>
          </a:xfrm>
          <a:prstGeom prst="leftRightArrow">
            <a:avLst/>
          </a:prstGeom>
          <a:solidFill>
            <a:srgbClr val="4D4D4F"/>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de-DE" sz="1600" b="0" i="0" u="none" strike="noStrike" kern="0" cap="none" spc="0" normalizeH="0" baseline="0" noProof="0" dirty="0" err="1" smtClean="0">
              <a:ln>
                <a:noFill/>
              </a:ln>
              <a:solidFill>
                <a:srgbClr val="FFFFFF"/>
              </a:solidFill>
              <a:effectLst/>
              <a:uLnTx/>
              <a:uFillTx/>
              <a:ea typeface="MS PGothic"/>
            </a:endParaRPr>
          </a:p>
        </p:txBody>
      </p:sp>
      <p:sp>
        <p:nvSpPr>
          <p:cNvPr id="43" name="Freeform 77"/>
          <p:cNvSpPr>
            <a:spLocks/>
          </p:cNvSpPr>
          <p:nvPr>
            <p:custDataLst>
              <p:tags r:id="rId39"/>
            </p:custDataLst>
          </p:nvPr>
        </p:nvSpPr>
        <p:spPr bwMode="auto">
          <a:xfrm>
            <a:off x="3063091" y="2650000"/>
            <a:ext cx="821440" cy="726972"/>
          </a:xfrm>
          <a:custGeom>
            <a:avLst/>
            <a:gdLst/>
            <a:ahLst/>
            <a:cxnLst>
              <a:cxn ang="0">
                <a:pos x="0" y="0"/>
              </a:cxn>
              <a:cxn ang="0">
                <a:pos x="274" y="0"/>
              </a:cxn>
              <a:cxn ang="0">
                <a:pos x="409" y="399"/>
              </a:cxn>
              <a:cxn ang="0">
                <a:pos x="136" y="399"/>
              </a:cxn>
              <a:cxn ang="0">
                <a:pos x="0" y="0"/>
              </a:cxn>
            </a:cxnLst>
            <a:rect l="0" t="0" r="r" b="b"/>
            <a:pathLst>
              <a:path w="409" h="399">
                <a:moveTo>
                  <a:pt x="0" y="0"/>
                </a:moveTo>
                <a:lnTo>
                  <a:pt x="274" y="0"/>
                </a:lnTo>
                <a:lnTo>
                  <a:pt x="409" y="399"/>
                </a:lnTo>
                <a:lnTo>
                  <a:pt x="136" y="399"/>
                </a:lnTo>
                <a:lnTo>
                  <a:pt x="0" y="0"/>
                </a:lnTo>
                <a:close/>
              </a:path>
            </a:pathLst>
          </a:custGeom>
          <a:solidFill>
            <a:srgbClr val="75BEE9"/>
          </a:solidFill>
          <a:ln w="9525" cap="flat" cmpd="sng" algn="ctr">
            <a:solidFill>
              <a:srgbClr val="AFB7BE">
                <a:lumMod val="40000"/>
                <a:lumOff val="60000"/>
              </a:srgbClr>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44" name="Rectangle 43"/>
          <p:cNvSpPr/>
          <p:nvPr>
            <p:custDataLst>
              <p:tags r:id="rId40"/>
            </p:custDataLst>
          </p:nvPr>
        </p:nvSpPr>
        <p:spPr>
          <a:xfrm>
            <a:off x="6741896" y="4785739"/>
            <a:ext cx="182880" cy="182880"/>
          </a:xfrm>
          <a:prstGeom prst="rect">
            <a:avLst/>
          </a:prstGeom>
          <a:solidFill>
            <a:srgbClr val="75BEE9"/>
          </a:solidFill>
          <a:ln w="9525" cap="flat" cmpd="sng" algn="ctr">
            <a:solidFill>
              <a:srgbClr val="AFB7BE">
                <a:lumMod val="40000"/>
                <a:lumOff val="60000"/>
              </a:srgbClr>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45" name="Rectangle 44"/>
          <p:cNvSpPr/>
          <p:nvPr>
            <p:custDataLst>
              <p:tags r:id="rId41"/>
            </p:custDataLst>
          </p:nvPr>
        </p:nvSpPr>
        <p:spPr>
          <a:xfrm>
            <a:off x="6741896" y="5096735"/>
            <a:ext cx="182880" cy="182880"/>
          </a:xfrm>
          <a:prstGeom prst="rect">
            <a:avLst/>
          </a:prstGeom>
          <a:solidFill>
            <a:srgbClr val="BFBFBF">
              <a:lumMod val="40000"/>
              <a:lumOff val="60000"/>
            </a:srgbClr>
          </a:solidFill>
          <a:ln w="9525"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46" name="Rectangle 45"/>
          <p:cNvSpPr/>
          <p:nvPr>
            <p:custDataLst>
              <p:tags r:id="rId42"/>
            </p:custDataLst>
          </p:nvPr>
        </p:nvSpPr>
        <p:spPr>
          <a:xfrm>
            <a:off x="6741896" y="5396580"/>
            <a:ext cx="182880" cy="182880"/>
          </a:xfrm>
          <a:prstGeom prst="rect">
            <a:avLst/>
          </a:prstGeom>
          <a:solidFill>
            <a:srgbClr val="8DC85A">
              <a:lumMod val="75000"/>
            </a:srgbClr>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47" name="Text Box 103"/>
          <p:cNvSpPr txBox="1">
            <a:spLocks noChangeArrowheads="1"/>
          </p:cNvSpPr>
          <p:nvPr>
            <p:custDataLst>
              <p:tags r:id="rId43"/>
            </p:custDataLst>
          </p:nvPr>
        </p:nvSpPr>
        <p:spPr bwMode="auto">
          <a:xfrm>
            <a:off x="6970496" y="4763437"/>
            <a:ext cx="1134927" cy="231475"/>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ysClr val="windowText" lastClr="000000"/>
                </a:solidFill>
                <a:effectLst/>
                <a:uLnTx/>
                <a:uFillTx/>
              </a:rPr>
              <a:t>Software Domain  </a:t>
            </a:r>
          </a:p>
        </p:txBody>
      </p:sp>
      <p:sp>
        <p:nvSpPr>
          <p:cNvPr id="48" name="Text Box 103"/>
          <p:cNvSpPr txBox="1">
            <a:spLocks noChangeArrowheads="1"/>
          </p:cNvSpPr>
          <p:nvPr>
            <p:custDataLst>
              <p:tags r:id="rId44"/>
            </p:custDataLst>
          </p:nvPr>
        </p:nvSpPr>
        <p:spPr bwMode="auto">
          <a:xfrm>
            <a:off x="6970496" y="5077531"/>
            <a:ext cx="1744067" cy="231475"/>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ysClr val="windowText" lastClr="000000"/>
                </a:solidFill>
                <a:effectLst/>
                <a:uLnTx/>
                <a:uFillTx/>
              </a:rPr>
              <a:t>Electrical/Electronics Domain  </a:t>
            </a:r>
          </a:p>
        </p:txBody>
      </p:sp>
      <p:sp>
        <p:nvSpPr>
          <p:cNvPr id="49" name="Text Box 103"/>
          <p:cNvSpPr txBox="1">
            <a:spLocks noChangeArrowheads="1"/>
          </p:cNvSpPr>
          <p:nvPr>
            <p:custDataLst>
              <p:tags r:id="rId45"/>
            </p:custDataLst>
          </p:nvPr>
        </p:nvSpPr>
        <p:spPr bwMode="auto">
          <a:xfrm>
            <a:off x="6970496" y="5402776"/>
            <a:ext cx="1263166" cy="231475"/>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ysClr val="windowText" lastClr="000000"/>
                </a:solidFill>
                <a:effectLst/>
                <a:uLnTx/>
                <a:uFillTx/>
              </a:rPr>
              <a:t>Mechanical Domain  </a:t>
            </a:r>
          </a:p>
        </p:txBody>
      </p:sp>
      <p:sp>
        <p:nvSpPr>
          <p:cNvPr id="50" name="Freeform 49"/>
          <p:cNvSpPr>
            <a:spLocks/>
          </p:cNvSpPr>
          <p:nvPr>
            <p:custDataLst>
              <p:tags r:id="rId46"/>
            </p:custDataLst>
          </p:nvPr>
        </p:nvSpPr>
        <p:spPr bwMode="auto">
          <a:xfrm rot="11058598">
            <a:off x="5108614" y="2402900"/>
            <a:ext cx="1547775" cy="1063384"/>
          </a:xfrm>
          <a:custGeom>
            <a:avLst/>
            <a:gdLst>
              <a:gd name="connsiteX0" fmla="*/ 1789 w 10000"/>
              <a:gd name="connsiteY0" fmla="*/ 0 h 7055"/>
              <a:gd name="connsiteX1" fmla="*/ 5525 w 10000"/>
              <a:gd name="connsiteY1" fmla="*/ 2767 h 7055"/>
              <a:gd name="connsiteX2" fmla="*/ 10000 w 10000"/>
              <a:gd name="connsiteY2" fmla="*/ 0 h 7055"/>
              <a:gd name="connsiteX3" fmla="*/ 8171 w 10000"/>
              <a:gd name="connsiteY3" fmla="*/ 7055 h 7055"/>
              <a:gd name="connsiteX4" fmla="*/ 4433 w 10000"/>
              <a:gd name="connsiteY4" fmla="*/ 7055 h 7055"/>
              <a:gd name="connsiteX5" fmla="*/ 4513 w 10000"/>
              <a:gd name="connsiteY5" fmla="*/ 5097 h 7055"/>
              <a:gd name="connsiteX6" fmla="*/ 3591 w 10000"/>
              <a:gd name="connsiteY6" fmla="*/ 7055 h 7055"/>
              <a:gd name="connsiteX7" fmla="*/ 0 w 10000"/>
              <a:gd name="connsiteY7" fmla="*/ 7055 h 7055"/>
              <a:gd name="connsiteX8" fmla="*/ 1789 w 10000"/>
              <a:gd name="connsiteY8" fmla="*/ 0 h 7055"/>
              <a:gd name="connsiteX0" fmla="*/ 1789 w 10000"/>
              <a:gd name="connsiteY0" fmla="*/ 0 h 10846"/>
              <a:gd name="connsiteX1" fmla="*/ 5525 w 10000"/>
              <a:gd name="connsiteY1" fmla="*/ 3922 h 10846"/>
              <a:gd name="connsiteX2" fmla="*/ 10000 w 10000"/>
              <a:gd name="connsiteY2" fmla="*/ 0 h 10846"/>
              <a:gd name="connsiteX3" fmla="*/ 8171 w 10000"/>
              <a:gd name="connsiteY3" fmla="*/ 10000 h 10846"/>
              <a:gd name="connsiteX4" fmla="*/ 4433 w 10000"/>
              <a:gd name="connsiteY4" fmla="*/ 10000 h 10846"/>
              <a:gd name="connsiteX5" fmla="*/ 3729 w 10000"/>
              <a:gd name="connsiteY5" fmla="*/ 9921 h 10846"/>
              <a:gd name="connsiteX6" fmla="*/ 3591 w 10000"/>
              <a:gd name="connsiteY6" fmla="*/ 10000 h 10846"/>
              <a:gd name="connsiteX7" fmla="*/ 0 w 10000"/>
              <a:gd name="connsiteY7" fmla="*/ 10000 h 10846"/>
              <a:gd name="connsiteX8" fmla="*/ 1789 w 10000"/>
              <a:gd name="connsiteY8" fmla="*/ 0 h 10846"/>
              <a:gd name="connsiteX0" fmla="*/ 1789 w 10000"/>
              <a:gd name="connsiteY0" fmla="*/ 0 h 10000"/>
              <a:gd name="connsiteX1" fmla="*/ 5525 w 10000"/>
              <a:gd name="connsiteY1" fmla="*/ 3922 h 10000"/>
              <a:gd name="connsiteX2" fmla="*/ 10000 w 10000"/>
              <a:gd name="connsiteY2" fmla="*/ 0 h 10000"/>
              <a:gd name="connsiteX3" fmla="*/ 8171 w 10000"/>
              <a:gd name="connsiteY3" fmla="*/ 10000 h 10000"/>
              <a:gd name="connsiteX4" fmla="*/ 4433 w 10000"/>
              <a:gd name="connsiteY4" fmla="*/ 10000 h 10000"/>
              <a:gd name="connsiteX5" fmla="*/ 3591 w 10000"/>
              <a:gd name="connsiteY5" fmla="*/ 10000 h 10000"/>
              <a:gd name="connsiteX6" fmla="*/ 0 w 10000"/>
              <a:gd name="connsiteY6" fmla="*/ 10000 h 10000"/>
              <a:gd name="connsiteX7" fmla="*/ 1789 w 10000"/>
              <a:gd name="connsiteY7" fmla="*/ 0 h 10000"/>
              <a:gd name="connsiteX0" fmla="*/ 1789 w 10000"/>
              <a:gd name="connsiteY0" fmla="*/ 0 h 10000"/>
              <a:gd name="connsiteX1" fmla="*/ 5525 w 10000"/>
              <a:gd name="connsiteY1" fmla="*/ 3922 h 10000"/>
              <a:gd name="connsiteX2" fmla="*/ 10000 w 10000"/>
              <a:gd name="connsiteY2" fmla="*/ 0 h 10000"/>
              <a:gd name="connsiteX3" fmla="*/ 8171 w 10000"/>
              <a:gd name="connsiteY3" fmla="*/ 10000 h 10000"/>
              <a:gd name="connsiteX4" fmla="*/ 4433 w 10000"/>
              <a:gd name="connsiteY4" fmla="*/ 10000 h 10000"/>
              <a:gd name="connsiteX5" fmla="*/ 0 w 10000"/>
              <a:gd name="connsiteY5" fmla="*/ 10000 h 10000"/>
              <a:gd name="connsiteX6" fmla="*/ 1789 w 10000"/>
              <a:gd name="connsiteY6" fmla="*/ 0 h 10000"/>
              <a:gd name="connsiteX0" fmla="*/ 1789 w 10000"/>
              <a:gd name="connsiteY0" fmla="*/ 0 h 10000"/>
              <a:gd name="connsiteX1" fmla="*/ 5525 w 10000"/>
              <a:gd name="connsiteY1" fmla="*/ 3922 h 10000"/>
              <a:gd name="connsiteX2" fmla="*/ 10000 w 10000"/>
              <a:gd name="connsiteY2" fmla="*/ 0 h 10000"/>
              <a:gd name="connsiteX3" fmla="*/ 8171 w 10000"/>
              <a:gd name="connsiteY3" fmla="*/ 10000 h 10000"/>
              <a:gd name="connsiteX4" fmla="*/ 0 w 10000"/>
              <a:gd name="connsiteY4" fmla="*/ 10000 h 10000"/>
              <a:gd name="connsiteX5" fmla="*/ 1789 w 10000"/>
              <a:gd name="connsiteY5" fmla="*/ 0 h 10000"/>
              <a:gd name="connsiteX0" fmla="*/ 1366 w 10000"/>
              <a:gd name="connsiteY0" fmla="*/ 60 h 10000"/>
              <a:gd name="connsiteX1" fmla="*/ 5525 w 10000"/>
              <a:gd name="connsiteY1" fmla="*/ 3922 h 10000"/>
              <a:gd name="connsiteX2" fmla="*/ 10000 w 10000"/>
              <a:gd name="connsiteY2" fmla="*/ 0 h 10000"/>
              <a:gd name="connsiteX3" fmla="*/ 8171 w 10000"/>
              <a:gd name="connsiteY3" fmla="*/ 10000 h 10000"/>
              <a:gd name="connsiteX4" fmla="*/ 0 w 10000"/>
              <a:gd name="connsiteY4" fmla="*/ 10000 h 10000"/>
              <a:gd name="connsiteX5" fmla="*/ 1366 w 10000"/>
              <a:gd name="connsiteY5" fmla="*/ 60 h 10000"/>
              <a:gd name="connsiteX0" fmla="*/ 1525 w 10159"/>
              <a:gd name="connsiteY0" fmla="*/ 60 h 15138"/>
              <a:gd name="connsiteX1" fmla="*/ 5684 w 10159"/>
              <a:gd name="connsiteY1" fmla="*/ 3922 h 15138"/>
              <a:gd name="connsiteX2" fmla="*/ 10159 w 10159"/>
              <a:gd name="connsiteY2" fmla="*/ 0 h 15138"/>
              <a:gd name="connsiteX3" fmla="*/ 8330 w 10159"/>
              <a:gd name="connsiteY3" fmla="*/ 10000 h 15138"/>
              <a:gd name="connsiteX4" fmla="*/ 0 w 10159"/>
              <a:gd name="connsiteY4" fmla="*/ 15138 h 15138"/>
              <a:gd name="connsiteX5" fmla="*/ 1525 w 10159"/>
              <a:gd name="connsiteY5" fmla="*/ 60 h 15138"/>
              <a:gd name="connsiteX0" fmla="*/ 1525 w 10159"/>
              <a:gd name="connsiteY0" fmla="*/ 60 h 15138"/>
              <a:gd name="connsiteX1" fmla="*/ 5684 w 10159"/>
              <a:gd name="connsiteY1" fmla="*/ 3922 h 15138"/>
              <a:gd name="connsiteX2" fmla="*/ 10159 w 10159"/>
              <a:gd name="connsiteY2" fmla="*/ 0 h 15138"/>
              <a:gd name="connsiteX3" fmla="*/ 8005 w 10159"/>
              <a:gd name="connsiteY3" fmla="*/ 11504 h 15138"/>
              <a:gd name="connsiteX4" fmla="*/ 0 w 10159"/>
              <a:gd name="connsiteY4" fmla="*/ 15138 h 15138"/>
              <a:gd name="connsiteX5" fmla="*/ 1525 w 10159"/>
              <a:gd name="connsiteY5" fmla="*/ 60 h 15138"/>
              <a:gd name="connsiteX0" fmla="*/ 1525 w 10159"/>
              <a:gd name="connsiteY0" fmla="*/ 60 h 15138"/>
              <a:gd name="connsiteX1" fmla="*/ 5684 w 10159"/>
              <a:gd name="connsiteY1" fmla="*/ 3922 h 15138"/>
              <a:gd name="connsiteX2" fmla="*/ 10159 w 10159"/>
              <a:gd name="connsiteY2" fmla="*/ 0 h 15138"/>
              <a:gd name="connsiteX3" fmla="*/ 8005 w 10159"/>
              <a:gd name="connsiteY3" fmla="*/ 11504 h 15138"/>
              <a:gd name="connsiteX4" fmla="*/ 0 w 10159"/>
              <a:gd name="connsiteY4" fmla="*/ 15138 h 15138"/>
              <a:gd name="connsiteX5" fmla="*/ 1525 w 10159"/>
              <a:gd name="connsiteY5" fmla="*/ 60 h 15138"/>
              <a:gd name="connsiteX0" fmla="*/ 1525 w 10159"/>
              <a:gd name="connsiteY0" fmla="*/ 60 h 15138"/>
              <a:gd name="connsiteX1" fmla="*/ 5684 w 10159"/>
              <a:gd name="connsiteY1" fmla="*/ 3922 h 15138"/>
              <a:gd name="connsiteX2" fmla="*/ 10159 w 10159"/>
              <a:gd name="connsiteY2" fmla="*/ 0 h 15138"/>
              <a:gd name="connsiteX3" fmla="*/ 8005 w 10159"/>
              <a:gd name="connsiteY3" fmla="*/ 11504 h 15138"/>
              <a:gd name="connsiteX4" fmla="*/ 0 w 10159"/>
              <a:gd name="connsiteY4" fmla="*/ 15138 h 15138"/>
              <a:gd name="connsiteX5" fmla="*/ 1525 w 10159"/>
              <a:gd name="connsiteY5" fmla="*/ 60 h 15138"/>
              <a:gd name="connsiteX0" fmla="*/ 1544 w 10178"/>
              <a:gd name="connsiteY0" fmla="*/ 60 h 14579"/>
              <a:gd name="connsiteX1" fmla="*/ 5703 w 10178"/>
              <a:gd name="connsiteY1" fmla="*/ 3922 h 14579"/>
              <a:gd name="connsiteX2" fmla="*/ 10178 w 10178"/>
              <a:gd name="connsiteY2" fmla="*/ 0 h 14579"/>
              <a:gd name="connsiteX3" fmla="*/ 8024 w 10178"/>
              <a:gd name="connsiteY3" fmla="*/ 11504 h 14579"/>
              <a:gd name="connsiteX4" fmla="*/ 0 w 10178"/>
              <a:gd name="connsiteY4" fmla="*/ 14579 h 14579"/>
              <a:gd name="connsiteX5" fmla="*/ 1544 w 10178"/>
              <a:gd name="connsiteY5" fmla="*/ 60 h 14579"/>
              <a:gd name="connsiteX0" fmla="*/ 2050 w 10178"/>
              <a:gd name="connsiteY0" fmla="*/ 0 h 14585"/>
              <a:gd name="connsiteX1" fmla="*/ 5703 w 10178"/>
              <a:gd name="connsiteY1" fmla="*/ 3928 h 14585"/>
              <a:gd name="connsiteX2" fmla="*/ 10178 w 10178"/>
              <a:gd name="connsiteY2" fmla="*/ 6 h 14585"/>
              <a:gd name="connsiteX3" fmla="*/ 8024 w 10178"/>
              <a:gd name="connsiteY3" fmla="*/ 11510 h 14585"/>
              <a:gd name="connsiteX4" fmla="*/ 0 w 10178"/>
              <a:gd name="connsiteY4" fmla="*/ 14585 h 14585"/>
              <a:gd name="connsiteX5" fmla="*/ 2050 w 10178"/>
              <a:gd name="connsiteY5" fmla="*/ 0 h 14585"/>
              <a:gd name="connsiteX0" fmla="*/ 2050 w 10178"/>
              <a:gd name="connsiteY0" fmla="*/ 0 h 14585"/>
              <a:gd name="connsiteX1" fmla="*/ 5738 w 10178"/>
              <a:gd name="connsiteY1" fmla="*/ 3936 h 14585"/>
              <a:gd name="connsiteX2" fmla="*/ 10178 w 10178"/>
              <a:gd name="connsiteY2" fmla="*/ 6 h 14585"/>
              <a:gd name="connsiteX3" fmla="*/ 8024 w 10178"/>
              <a:gd name="connsiteY3" fmla="*/ 11510 h 14585"/>
              <a:gd name="connsiteX4" fmla="*/ 0 w 10178"/>
              <a:gd name="connsiteY4" fmla="*/ 14585 h 14585"/>
              <a:gd name="connsiteX5" fmla="*/ 2050 w 10178"/>
              <a:gd name="connsiteY5" fmla="*/ 0 h 14585"/>
              <a:gd name="connsiteX0" fmla="*/ 2050 w 10178"/>
              <a:gd name="connsiteY0" fmla="*/ 0 h 14585"/>
              <a:gd name="connsiteX1" fmla="*/ 5776 w 10178"/>
              <a:gd name="connsiteY1" fmla="*/ 5069 h 14585"/>
              <a:gd name="connsiteX2" fmla="*/ 10178 w 10178"/>
              <a:gd name="connsiteY2" fmla="*/ 6 h 14585"/>
              <a:gd name="connsiteX3" fmla="*/ 8024 w 10178"/>
              <a:gd name="connsiteY3" fmla="*/ 11510 h 14585"/>
              <a:gd name="connsiteX4" fmla="*/ 0 w 10178"/>
              <a:gd name="connsiteY4" fmla="*/ 14585 h 14585"/>
              <a:gd name="connsiteX5" fmla="*/ 2050 w 10178"/>
              <a:gd name="connsiteY5" fmla="*/ 0 h 14585"/>
              <a:gd name="connsiteX0" fmla="*/ 2050 w 10178"/>
              <a:gd name="connsiteY0" fmla="*/ 0 h 14585"/>
              <a:gd name="connsiteX1" fmla="*/ 5776 w 10178"/>
              <a:gd name="connsiteY1" fmla="*/ 5069 h 14585"/>
              <a:gd name="connsiteX2" fmla="*/ 10178 w 10178"/>
              <a:gd name="connsiteY2" fmla="*/ 6 h 14585"/>
              <a:gd name="connsiteX3" fmla="*/ 8024 w 10178"/>
              <a:gd name="connsiteY3" fmla="*/ 11510 h 14585"/>
              <a:gd name="connsiteX4" fmla="*/ 0 w 10178"/>
              <a:gd name="connsiteY4" fmla="*/ 14585 h 14585"/>
              <a:gd name="connsiteX5" fmla="*/ 2050 w 10178"/>
              <a:gd name="connsiteY5" fmla="*/ 0 h 14585"/>
              <a:gd name="connsiteX0" fmla="*/ 2050 w 10178"/>
              <a:gd name="connsiteY0" fmla="*/ 0 h 14585"/>
              <a:gd name="connsiteX1" fmla="*/ 5776 w 10178"/>
              <a:gd name="connsiteY1" fmla="*/ 5069 h 14585"/>
              <a:gd name="connsiteX2" fmla="*/ 10178 w 10178"/>
              <a:gd name="connsiteY2" fmla="*/ 6 h 14585"/>
              <a:gd name="connsiteX3" fmla="*/ 8024 w 10178"/>
              <a:gd name="connsiteY3" fmla="*/ 11510 h 14585"/>
              <a:gd name="connsiteX4" fmla="*/ 0 w 10178"/>
              <a:gd name="connsiteY4" fmla="*/ 14585 h 14585"/>
              <a:gd name="connsiteX5" fmla="*/ 2050 w 10178"/>
              <a:gd name="connsiteY5" fmla="*/ 0 h 14585"/>
              <a:gd name="connsiteX0" fmla="*/ 2050 w 10170"/>
              <a:gd name="connsiteY0" fmla="*/ 234 h 14819"/>
              <a:gd name="connsiteX1" fmla="*/ 5776 w 10170"/>
              <a:gd name="connsiteY1" fmla="*/ 5303 h 14819"/>
              <a:gd name="connsiteX2" fmla="*/ 10170 w 10170"/>
              <a:gd name="connsiteY2" fmla="*/ 0 h 14819"/>
              <a:gd name="connsiteX3" fmla="*/ 8024 w 10170"/>
              <a:gd name="connsiteY3" fmla="*/ 11744 h 14819"/>
              <a:gd name="connsiteX4" fmla="*/ 0 w 10170"/>
              <a:gd name="connsiteY4" fmla="*/ 14819 h 14819"/>
              <a:gd name="connsiteX5" fmla="*/ 2050 w 10170"/>
              <a:gd name="connsiteY5" fmla="*/ 234 h 14819"/>
              <a:gd name="connsiteX0" fmla="*/ 2050 w 10170"/>
              <a:gd name="connsiteY0" fmla="*/ 234 h 14819"/>
              <a:gd name="connsiteX1" fmla="*/ 5776 w 10170"/>
              <a:gd name="connsiteY1" fmla="*/ 5303 h 14819"/>
              <a:gd name="connsiteX2" fmla="*/ 10170 w 10170"/>
              <a:gd name="connsiteY2" fmla="*/ 0 h 14819"/>
              <a:gd name="connsiteX3" fmla="*/ 8024 w 10170"/>
              <a:gd name="connsiteY3" fmla="*/ 11744 h 14819"/>
              <a:gd name="connsiteX4" fmla="*/ 0 w 10170"/>
              <a:gd name="connsiteY4" fmla="*/ 14819 h 14819"/>
              <a:gd name="connsiteX5" fmla="*/ 2050 w 10170"/>
              <a:gd name="connsiteY5" fmla="*/ 234 h 14819"/>
              <a:gd name="connsiteX0" fmla="*/ 2050 w 10170"/>
              <a:gd name="connsiteY0" fmla="*/ 234 h 14819"/>
              <a:gd name="connsiteX1" fmla="*/ 5738 w 10170"/>
              <a:gd name="connsiteY1" fmla="*/ 4170 h 14819"/>
              <a:gd name="connsiteX2" fmla="*/ 10170 w 10170"/>
              <a:gd name="connsiteY2" fmla="*/ 0 h 14819"/>
              <a:gd name="connsiteX3" fmla="*/ 8024 w 10170"/>
              <a:gd name="connsiteY3" fmla="*/ 11744 h 14819"/>
              <a:gd name="connsiteX4" fmla="*/ 0 w 10170"/>
              <a:gd name="connsiteY4" fmla="*/ 14819 h 14819"/>
              <a:gd name="connsiteX5" fmla="*/ 2050 w 10170"/>
              <a:gd name="connsiteY5" fmla="*/ 234 h 14819"/>
              <a:gd name="connsiteX0" fmla="*/ 2050 w 10170"/>
              <a:gd name="connsiteY0" fmla="*/ 234 h 14819"/>
              <a:gd name="connsiteX1" fmla="*/ 5738 w 10170"/>
              <a:gd name="connsiteY1" fmla="*/ 4170 h 14819"/>
              <a:gd name="connsiteX2" fmla="*/ 10170 w 10170"/>
              <a:gd name="connsiteY2" fmla="*/ 0 h 14819"/>
              <a:gd name="connsiteX3" fmla="*/ 8530 w 10170"/>
              <a:gd name="connsiteY3" fmla="*/ 11676 h 14819"/>
              <a:gd name="connsiteX4" fmla="*/ 0 w 10170"/>
              <a:gd name="connsiteY4" fmla="*/ 14819 h 14819"/>
              <a:gd name="connsiteX5" fmla="*/ 2050 w 10170"/>
              <a:gd name="connsiteY5" fmla="*/ 234 h 14819"/>
              <a:gd name="connsiteX0" fmla="*/ 2031 w 10151"/>
              <a:gd name="connsiteY0" fmla="*/ 234 h 15396"/>
              <a:gd name="connsiteX1" fmla="*/ 5719 w 10151"/>
              <a:gd name="connsiteY1" fmla="*/ 4170 h 15396"/>
              <a:gd name="connsiteX2" fmla="*/ 10151 w 10151"/>
              <a:gd name="connsiteY2" fmla="*/ 0 h 15396"/>
              <a:gd name="connsiteX3" fmla="*/ 8511 w 10151"/>
              <a:gd name="connsiteY3" fmla="*/ 11676 h 15396"/>
              <a:gd name="connsiteX4" fmla="*/ 0 w 10151"/>
              <a:gd name="connsiteY4" fmla="*/ 15396 h 15396"/>
              <a:gd name="connsiteX5" fmla="*/ 2031 w 10151"/>
              <a:gd name="connsiteY5" fmla="*/ 234 h 15396"/>
              <a:gd name="connsiteX0" fmla="*/ 2031 w 10151"/>
              <a:gd name="connsiteY0" fmla="*/ 234 h 15396"/>
              <a:gd name="connsiteX1" fmla="*/ 5719 w 10151"/>
              <a:gd name="connsiteY1" fmla="*/ 4170 h 15396"/>
              <a:gd name="connsiteX2" fmla="*/ 10151 w 10151"/>
              <a:gd name="connsiteY2" fmla="*/ 0 h 15396"/>
              <a:gd name="connsiteX3" fmla="*/ 8511 w 10151"/>
              <a:gd name="connsiteY3" fmla="*/ 11676 h 15396"/>
              <a:gd name="connsiteX4" fmla="*/ 0 w 10151"/>
              <a:gd name="connsiteY4" fmla="*/ 15396 h 15396"/>
              <a:gd name="connsiteX5" fmla="*/ 2031 w 10151"/>
              <a:gd name="connsiteY5" fmla="*/ 234 h 15396"/>
              <a:gd name="connsiteX0" fmla="*/ 2066 w 10151"/>
              <a:gd name="connsiteY0" fmla="*/ 623 h 15396"/>
              <a:gd name="connsiteX1" fmla="*/ 5719 w 10151"/>
              <a:gd name="connsiteY1" fmla="*/ 4170 h 15396"/>
              <a:gd name="connsiteX2" fmla="*/ 10151 w 10151"/>
              <a:gd name="connsiteY2" fmla="*/ 0 h 15396"/>
              <a:gd name="connsiteX3" fmla="*/ 8511 w 10151"/>
              <a:gd name="connsiteY3" fmla="*/ 11676 h 15396"/>
              <a:gd name="connsiteX4" fmla="*/ 0 w 10151"/>
              <a:gd name="connsiteY4" fmla="*/ 15396 h 15396"/>
              <a:gd name="connsiteX5" fmla="*/ 2066 w 10151"/>
              <a:gd name="connsiteY5" fmla="*/ 623 h 15396"/>
              <a:gd name="connsiteX0" fmla="*/ 2066 w 10289"/>
              <a:gd name="connsiteY0" fmla="*/ 1091 h 15864"/>
              <a:gd name="connsiteX1" fmla="*/ 5719 w 10289"/>
              <a:gd name="connsiteY1" fmla="*/ 4638 h 15864"/>
              <a:gd name="connsiteX2" fmla="*/ 10289 w 10289"/>
              <a:gd name="connsiteY2" fmla="*/ 0 h 15864"/>
              <a:gd name="connsiteX3" fmla="*/ 8511 w 10289"/>
              <a:gd name="connsiteY3" fmla="*/ 12144 h 15864"/>
              <a:gd name="connsiteX4" fmla="*/ 0 w 10289"/>
              <a:gd name="connsiteY4" fmla="*/ 15864 h 15864"/>
              <a:gd name="connsiteX5" fmla="*/ 2066 w 10289"/>
              <a:gd name="connsiteY5" fmla="*/ 1091 h 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9" h="15864">
                <a:moveTo>
                  <a:pt x="2066" y="1091"/>
                </a:moveTo>
                <a:lnTo>
                  <a:pt x="5719" y="4638"/>
                </a:lnTo>
                <a:lnTo>
                  <a:pt x="10289" y="0"/>
                </a:lnTo>
                <a:lnTo>
                  <a:pt x="8511" y="12144"/>
                </a:lnTo>
                <a:lnTo>
                  <a:pt x="0" y="15864"/>
                </a:lnTo>
                <a:lnTo>
                  <a:pt x="2066" y="1091"/>
                </a:lnTo>
                <a:close/>
              </a:path>
            </a:pathLst>
          </a:custGeom>
          <a:solidFill>
            <a:srgbClr val="0067B4"/>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51" name="Text Box 108"/>
          <p:cNvSpPr txBox="1">
            <a:spLocks noChangeArrowheads="1"/>
          </p:cNvSpPr>
          <p:nvPr>
            <p:custDataLst>
              <p:tags r:id="rId47"/>
            </p:custDataLst>
          </p:nvPr>
        </p:nvSpPr>
        <p:spPr bwMode="auto">
          <a:xfrm>
            <a:off x="5474904" y="2691172"/>
            <a:ext cx="872034" cy="369974"/>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IT-Integration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and -test</a:t>
            </a:r>
          </a:p>
        </p:txBody>
      </p:sp>
      <p:sp>
        <p:nvSpPr>
          <p:cNvPr id="52" name="Rectangle 51"/>
          <p:cNvSpPr/>
          <p:nvPr>
            <p:custDataLst>
              <p:tags r:id="rId48"/>
            </p:custDataLst>
          </p:nvPr>
        </p:nvSpPr>
        <p:spPr>
          <a:xfrm>
            <a:off x="6741896" y="5729878"/>
            <a:ext cx="182880" cy="182880"/>
          </a:xfrm>
          <a:prstGeom prst="rect">
            <a:avLst/>
          </a:prstGeom>
          <a:solidFill>
            <a:srgbClr val="0067B4"/>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53" name="Text Box 103"/>
          <p:cNvSpPr txBox="1">
            <a:spLocks noChangeArrowheads="1"/>
          </p:cNvSpPr>
          <p:nvPr>
            <p:custDataLst>
              <p:tags r:id="rId49"/>
            </p:custDataLst>
          </p:nvPr>
        </p:nvSpPr>
        <p:spPr bwMode="auto">
          <a:xfrm>
            <a:off x="6970496" y="5707576"/>
            <a:ext cx="1667123" cy="231475"/>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ysClr val="windowText" lastClr="000000"/>
                </a:solidFill>
                <a:effectLst/>
                <a:uLnTx/>
                <a:uFillTx/>
              </a:rPr>
              <a:t>SW/HW Integration Domain  </a:t>
            </a:r>
          </a:p>
        </p:txBody>
      </p:sp>
      <p:sp>
        <p:nvSpPr>
          <p:cNvPr id="54" name="Text Box 112"/>
          <p:cNvSpPr txBox="1">
            <a:spLocks noChangeArrowheads="1"/>
          </p:cNvSpPr>
          <p:nvPr>
            <p:custDataLst>
              <p:tags r:id="rId50"/>
            </p:custDataLst>
          </p:nvPr>
        </p:nvSpPr>
        <p:spPr bwMode="auto">
          <a:xfrm>
            <a:off x="2474014" y="2703480"/>
            <a:ext cx="583493" cy="323165"/>
          </a:xfrm>
          <a:prstGeom prst="rect">
            <a:avLst/>
          </a:prstGeom>
          <a:noFill/>
          <a:ln w="19050" algn="ctr">
            <a:noFill/>
            <a:miter lim="800000"/>
            <a:headEnd/>
            <a:tailEnd/>
          </a:ln>
          <a:effectLst/>
        </p:spPr>
        <p:txBody>
          <a:bodyPr wrap="none" lIns="0" tIns="0" rIns="0" bIns="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4D4D4F"/>
                </a:solidFill>
                <a:effectLst/>
                <a:uLnTx/>
                <a:uFillTx/>
              </a:rPr>
              <a:t>Requirements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4D4D4F"/>
                </a:solidFill>
                <a:effectLst/>
                <a:uLnTx/>
                <a:uFillTx/>
              </a:rPr>
              <a:t>Analysis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4D4D4F"/>
                </a:solidFill>
                <a:effectLst/>
                <a:uLnTx/>
                <a:uFillTx/>
              </a:rPr>
              <a:t>&amp; Design</a:t>
            </a:r>
          </a:p>
        </p:txBody>
      </p:sp>
      <p:sp>
        <p:nvSpPr>
          <p:cNvPr id="55" name="Text Box 112"/>
          <p:cNvSpPr txBox="1">
            <a:spLocks noChangeArrowheads="1"/>
          </p:cNvSpPr>
          <p:nvPr>
            <p:custDataLst>
              <p:tags r:id="rId51"/>
            </p:custDataLst>
          </p:nvPr>
        </p:nvSpPr>
        <p:spPr bwMode="auto">
          <a:xfrm>
            <a:off x="3137193" y="2703480"/>
            <a:ext cx="557845" cy="215444"/>
          </a:xfrm>
          <a:prstGeom prst="rect">
            <a:avLst/>
          </a:prstGeom>
          <a:noFill/>
          <a:ln w="19050" algn="ctr">
            <a:noFill/>
            <a:miter lim="800000"/>
            <a:headEnd/>
            <a:tailEnd/>
          </a:ln>
          <a:effectLst/>
        </p:spPr>
        <p:txBody>
          <a:bodyPr wrap="none" lIns="0" tIns="0" rIns="0" bIns="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4D4D4F"/>
                </a:solidFill>
                <a:effectLst/>
                <a:uLnTx/>
                <a:uFillTx/>
              </a:rPr>
              <a:t>SW</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4D4D4F"/>
                </a:solidFill>
                <a:effectLst/>
                <a:uLnTx/>
                <a:uFillTx/>
              </a:rPr>
              <a:t>Requirements</a:t>
            </a:r>
          </a:p>
        </p:txBody>
      </p:sp>
      <p:sp>
        <p:nvSpPr>
          <p:cNvPr id="56" name="Left-Right Arrow 55"/>
          <p:cNvSpPr/>
          <p:nvPr/>
        </p:nvSpPr>
        <p:spPr>
          <a:xfrm>
            <a:off x="1956497" y="3094540"/>
            <a:ext cx="1735953" cy="171626"/>
          </a:xfrm>
          <a:prstGeom prst="leftRightArrow">
            <a:avLst>
              <a:gd name="adj1" fmla="val 100000"/>
              <a:gd name="adj2" fmla="val 50000"/>
            </a:avLst>
          </a:prstGeom>
          <a:solidFill>
            <a:srgbClr val="0067B4">
              <a:lumMod val="50000"/>
            </a:srgbClr>
          </a:solidFill>
          <a:ln w="9525" cap="flat" cmpd="sng" algn="ctr">
            <a:noFill/>
            <a:prstDash val="solid"/>
          </a:ln>
          <a:effectLst/>
        </p:spPr>
        <p:txBody>
          <a:bodyPr lIns="0" tIns="0" rIns="0"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a:ea typeface="+mn-ea"/>
                <a:cs typeface="+mn-cs"/>
              </a:rPr>
              <a:t>Cross Discipline </a:t>
            </a:r>
            <a:r>
              <a:rPr kumimoji="0" lang="en-US" sz="900" b="0" i="0" u="none" strike="noStrike" kern="0" cap="none" spc="0" normalizeH="0" baseline="0" noProof="0" dirty="0" smtClean="0">
                <a:ln>
                  <a:noFill/>
                </a:ln>
                <a:solidFill>
                  <a:srgbClr val="FFFFFF"/>
                </a:solidFill>
                <a:effectLst/>
                <a:uLnTx/>
                <a:uFillTx/>
                <a:latin typeface="Symbol" pitchFamily="18" charset="2"/>
                <a:ea typeface="+mn-ea"/>
                <a:cs typeface="+mn-cs"/>
              </a:rPr>
              <a:t>D</a:t>
            </a:r>
            <a:r>
              <a:rPr kumimoji="0" lang="en-US" sz="800" b="0" i="0" u="none" strike="noStrike" kern="0" cap="none" spc="0" normalizeH="0" baseline="0" noProof="0" dirty="0" smtClean="0">
                <a:ln>
                  <a:noFill/>
                </a:ln>
                <a:solidFill>
                  <a:srgbClr val="FFFFFF"/>
                </a:solidFill>
                <a:effectLst/>
                <a:uLnTx/>
                <a:uFillTx/>
                <a:latin typeface="Arial"/>
                <a:ea typeface="+mn-ea"/>
                <a:cs typeface="+mn-cs"/>
              </a:rPr>
              <a:t> Management</a:t>
            </a:r>
          </a:p>
        </p:txBody>
      </p:sp>
      <p:sp>
        <p:nvSpPr>
          <p:cNvPr id="57" name="Text Box 112"/>
          <p:cNvSpPr txBox="1">
            <a:spLocks noChangeArrowheads="1"/>
          </p:cNvSpPr>
          <p:nvPr>
            <p:custDataLst>
              <p:tags r:id="rId52"/>
            </p:custDataLst>
          </p:nvPr>
        </p:nvSpPr>
        <p:spPr bwMode="auto">
          <a:xfrm>
            <a:off x="2090765" y="3506431"/>
            <a:ext cx="428001" cy="215444"/>
          </a:xfrm>
          <a:prstGeom prst="rect">
            <a:avLst/>
          </a:prstGeom>
          <a:noFill/>
          <a:ln w="19050" algn="ctr">
            <a:noFill/>
            <a:miter lim="800000"/>
            <a:headEnd/>
            <a:tailEnd/>
          </a:ln>
          <a:effectLst/>
        </p:spPr>
        <p:txBody>
          <a:bodyPr wrap="none" lIns="0" tIns="0" rIns="0" bIns="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FFFFFF"/>
                </a:solidFill>
                <a:effectLst/>
                <a:uLnTx/>
                <a:uFillTx/>
              </a:rPr>
              <a:t>Mechanics</a:t>
            </a:r>
            <a:br>
              <a:rPr kumimoji="0" lang="en-US" sz="700" b="0" i="0" u="none" strike="noStrike" kern="0" cap="none" spc="0" normalizeH="0" baseline="0" noProof="0" dirty="0" smtClean="0">
                <a:ln>
                  <a:noFill/>
                </a:ln>
                <a:solidFill>
                  <a:srgbClr val="FFFFFF"/>
                </a:solidFill>
                <a:effectLst/>
                <a:uLnTx/>
                <a:uFillTx/>
              </a:rPr>
            </a:br>
            <a:r>
              <a:rPr kumimoji="0" lang="en-US" sz="700" b="0" i="0" u="none" strike="noStrike" kern="0" cap="none" spc="0" normalizeH="0" baseline="0" noProof="0" dirty="0" smtClean="0">
                <a:ln>
                  <a:noFill/>
                </a:ln>
                <a:solidFill>
                  <a:srgbClr val="FFFFFF"/>
                </a:solidFill>
                <a:effectLst/>
                <a:uLnTx/>
                <a:uFillTx/>
              </a:rPr>
              <a:t>Design</a:t>
            </a:r>
          </a:p>
        </p:txBody>
      </p:sp>
      <p:sp>
        <p:nvSpPr>
          <p:cNvPr id="58" name="Text Box 112"/>
          <p:cNvSpPr txBox="1">
            <a:spLocks noChangeArrowheads="1"/>
          </p:cNvSpPr>
          <p:nvPr>
            <p:custDataLst>
              <p:tags r:id="rId53"/>
            </p:custDataLst>
          </p:nvPr>
        </p:nvSpPr>
        <p:spPr bwMode="auto">
          <a:xfrm>
            <a:off x="2783413" y="3506431"/>
            <a:ext cx="511358" cy="215444"/>
          </a:xfrm>
          <a:prstGeom prst="rect">
            <a:avLst/>
          </a:prstGeom>
          <a:noFill/>
          <a:ln w="19050" algn="ctr">
            <a:noFill/>
            <a:miter lim="800000"/>
            <a:headEnd/>
            <a:tailEnd/>
          </a:ln>
          <a:effectLst/>
        </p:spPr>
        <p:txBody>
          <a:bodyPr wrap="none" lIns="0" tIns="0" rIns="0" bIns="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4D4D4F"/>
                </a:solidFill>
                <a:effectLst/>
                <a:uLnTx/>
                <a:uFillTx/>
              </a:rPr>
              <a:t>HW-Analysis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4D4D4F"/>
                </a:solidFill>
                <a:effectLst/>
                <a:uLnTx/>
                <a:uFillTx/>
              </a:rPr>
              <a:t>&amp; Design</a:t>
            </a:r>
          </a:p>
        </p:txBody>
      </p:sp>
      <p:sp>
        <p:nvSpPr>
          <p:cNvPr id="59" name="Text Box 112"/>
          <p:cNvSpPr txBox="1">
            <a:spLocks noChangeArrowheads="1"/>
          </p:cNvSpPr>
          <p:nvPr>
            <p:custDataLst>
              <p:tags r:id="rId54"/>
            </p:custDataLst>
          </p:nvPr>
        </p:nvSpPr>
        <p:spPr bwMode="auto">
          <a:xfrm>
            <a:off x="3441367" y="3506431"/>
            <a:ext cx="506550" cy="215444"/>
          </a:xfrm>
          <a:prstGeom prst="rect">
            <a:avLst/>
          </a:prstGeom>
          <a:noFill/>
          <a:ln w="19050" algn="ctr">
            <a:noFill/>
            <a:miter lim="800000"/>
            <a:headEnd/>
            <a:tailEnd/>
          </a:ln>
          <a:effectLst/>
        </p:spPr>
        <p:txBody>
          <a:bodyPr wrap="none" lIns="0" tIns="0" rIns="0" bIns="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4D4D4F"/>
                </a:solidFill>
                <a:effectLst/>
                <a:uLnTx/>
                <a:uFillTx/>
              </a:rPr>
              <a:t>SW-Analysis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smtClean="0">
                <a:ln>
                  <a:noFill/>
                </a:ln>
                <a:solidFill>
                  <a:srgbClr val="4D4D4F"/>
                </a:solidFill>
                <a:effectLst/>
                <a:uLnTx/>
                <a:uFillTx/>
              </a:rPr>
              <a:t>&amp; Design</a:t>
            </a:r>
          </a:p>
        </p:txBody>
      </p:sp>
      <p:sp>
        <p:nvSpPr>
          <p:cNvPr id="60" name="Left-Right Arrow 59"/>
          <p:cNvSpPr/>
          <p:nvPr/>
        </p:nvSpPr>
        <p:spPr>
          <a:xfrm>
            <a:off x="2264841" y="3845907"/>
            <a:ext cx="1735953" cy="171626"/>
          </a:xfrm>
          <a:prstGeom prst="leftRightArrow">
            <a:avLst>
              <a:gd name="adj1" fmla="val 100000"/>
              <a:gd name="adj2" fmla="val 50000"/>
            </a:avLst>
          </a:prstGeom>
          <a:solidFill>
            <a:srgbClr val="0067B4">
              <a:lumMod val="50000"/>
            </a:srgbClr>
          </a:solidFill>
          <a:ln w="9525" cap="flat" cmpd="sng" algn="ctr">
            <a:noFill/>
            <a:prstDash val="solid"/>
          </a:ln>
          <a:effectLst/>
        </p:spPr>
        <p:txBody>
          <a:bodyPr lIns="0" tIns="0" rIns="0"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a:ea typeface="+mn-ea"/>
                <a:cs typeface="+mn-cs"/>
              </a:rPr>
              <a:t>Cross Discipline </a:t>
            </a:r>
            <a:r>
              <a:rPr kumimoji="0" lang="en-US" sz="900" b="0" i="0" u="none" strike="noStrike" kern="0" cap="none" spc="0" normalizeH="0" baseline="0" noProof="0" dirty="0" smtClean="0">
                <a:ln>
                  <a:noFill/>
                </a:ln>
                <a:solidFill>
                  <a:srgbClr val="FFFFFF"/>
                </a:solidFill>
                <a:effectLst/>
                <a:uLnTx/>
                <a:uFillTx/>
                <a:latin typeface="Symbol" pitchFamily="18" charset="2"/>
                <a:ea typeface="+mn-ea"/>
                <a:cs typeface="+mn-cs"/>
              </a:rPr>
              <a:t>D</a:t>
            </a:r>
            <a:r>
              <a:rPr kumimoji="0" lang="en-US" sz="800" b="0" i="0" u="none" strike="noStrike" kern="0" cap="none" spc="0" normalizeH="0" baseline="0" noProof="0" dirty="0" smtClean="0">
                <a:ln>
                  <a:noFill/>
                </a:ln>
                <a:solidFill>
                  <a:srgbClr val="FFFFFF"/>
                </a:solidFill>
                <a:effectLst/>
                <a:uLnTx/>
                <a:uFillTx/>
                <a:latin typeface="Arial"/>
                <a:ea typeface="+mn-ea"/>
                <a:cs typeface="+mn-cs"/>
              </a:rPr>
              <a:t> Management</a:t>
            </a:r>
          </a:p>
        </p:txBody>
      </p:sp>
      <p:grpSp>
        <p:nvGrpSpPr>
          <p:cNvPr id="61" name="Group 60"/>
          <p:cNvGrpSpPr/>
          <p:nvPr/>
        </p:nvGrpSpPr>
        <p:grpSpPr>
          <a:xfrm>
            <a:off x="897114" y="1557551"/>
            <a:ext cx="2845980" cy="1020725"/>
            <a:chOff x="964020" y="1883883"/>
            <a:chExt cx="2845980" cy="1020725"/>
          </a:xfrm>
        </p:grpSpPr>
        <p:sp>
          <p:nvSpPr>
            <p:cNvPr id="62" name="Freeform 61"/>
            <p:cNvSpPr/>
            <p:nvPr/>
          </p:nvSpPr>
          <p:spPr>
            <a:xfrm>
              <a:off x="964020" y="1883883"/>
              <a:ext cx="2565991" cy="542319"/>
            </a:xfrm>
            <a:custGeom>
              <a:avLst/>
              <a:gdLst>
                <a:gd name="connsiteX0" fmla="*/ 233917 w 2565991"/>
                <a:gd name="connsiteY0" fmla="*/ 524539 h 528083"/>
                <a:gd name="connsiteX1" fmla="*/ 0 w 2565991"/>
                <a:gd name="connsiteY1" fmla="*/ 0 h 528083"/>
                <a:gd name="connsiteX2" fmla="*/ 2349796 w 2565991"/>
                <a:gd name="connsiteY2" fmla="*/ 3544 h 528083"/>
                <a:gd name="connsiteX3" fmla="*/ 2565991 w 2565991"/>
                <a:gd name="connsiteY3" fmla="*/ 418214 h 528083"/>
                <a:gd name="connsiteX4" fmla="*/ 2505740 w 2565991"/>
                <a:gd name="connsiteY4" fmla="*/ 482009 h 528083"/>
                <a:gd name="connsiteX5" fmla="*/ 2417135 w 2565991"/>
                <a:gd name="connsiteY5" fmla="*/ 428846 h 528083"/>
                <a:gd name="connsiteX6" fmla="*/ 2236382 w 2565991"/>
                <a:gd name="connsiteY6" fmla="*/ 120502 h 528083"/>
                <a:gd name="connsiteX7" fmla="*/ 198475 w 2565991"/>
                <a:gd name="connsiteY7" fmla="*/ 124046 h 528083"/>
                <a:gd name="connsiteX8" fmla="*/ 375684 w 2565991"/>
                <a:gd name="connsiteY8" fmla="*/ 528083 h 528083"/>
                <a:gd name="connsiteX9" fmla="*/ 290624 w 2565991"/>
                <a:gd name="connsiteY9" fmla="*/ 471377 h 528083"/>
                <a:gd name="connsiteX10" fmla="*/ 233917 w 2565991"/>
                <a:gd name="connsiteY10" fmla="*/ 524539 h 528083"/>
                <a:gd name="connsiteX0" fmla="*/ 233917 w 2565991"/>
                <a:gd name="connsiteY0" fmla="*/ 524539 h 528083"/>
                <a:gd name="connsiteX1" fmla="*/ 0 w 2565991"/>
                <a:gd name="connsiteY1" fmla="*/ 0 h 528083"/>
                <a:gd name="connsiteX2" fmla="*/ 2349796 w 2565991"/>
                <a:gd name="connsiteY2" fmla="*/ 3544 h 528083"/>
                <a:gd name="connsiteX3" fmla="*/ 2565991 w 2565991"/>
                <a:gd name="connsiteY3" fmla="*/ 418214 h 528083"/>
                <a:gd name="connsiteX4" fmla="*/ 2505740 w 2565991"/>
                <a:gd name="connsiteY4" fmla="*/ 482009 h 528083"/>
                <a:gd name="connsiteX5" fmla="*/ 2417135 w 2565991"/>
                <a:gd name="connsiteY5" fmla="*/ 428846 h 528083"/>
                <a:gd name="connsiteX6" fmla="*/ 2264735 w 2565991"/>
                <a:gd name="connsiteY6" fmla="*/ 123493 h 528083"/>
                <a:gd name="connsiteX7" fmla="*/ 198475 w 2565991"/>
                <a:gd name="connsiteY7" fmla="*/ 124046 h 528083"/>
                <a:gd name="connsiteX8" fmla="*/ 375684 w 2565991"/>
                <a:gd name="connsiteY8" fmla="*/ 528083 h 528083"/>
                <a:gd name="connsiteX9" fmla="*/ 290624 w 2565991"/>
                <a:gd name="connsiteY9" fmla="*/ 471377 h 528083"/>
                <a:gd name="connsiteX10" fmla="*/ 233917 w 2565991"/>
                <a:gd name="connsiteY10" fmla="*/ 524539 h 528083"/>
                <a:gd name="connsiteX0" fmla="*/ 233917 w 2565991"/>
                <a:gd name="connsiteY0" fmla="*/ 524539 h 528083"/>
                <a:gd name="connsiteX1" fmla="*/ 0 w 2565991"/>
                <a:gd name="connsiteY1" fmla="*/ 0 h 528083"/>
                <a:gd name="connsiteX2" fmla="*/ 2349796 w 2565991"/>
                <a:gd name="connsiteY2" fmla="*/ 3544 h 528083"/>
                <a:gd name="connsiteX3" fmla="*/ 2565991 w 2565991"/>
                <a:gd name="connsiteY3" fmla="*/ 418214 h 528083"/>
                <a:gd name="connsiteX4" fmla="*/ 2505740 w 2565991"/>
                <a:gd name="connsiteY4" fmla="*/ 482009 h 528083"/>
                <a:gd name="connsiteX5" fmla="*/ 2417135 w 2565991"/>
                <a:gd name="connsiteY5" fmla="*/ 428846 h 528083"/>
                <a:gd name="connsiteX6" fmla="*/ 2247015 w 2565991"/>
                <a:gd name="connsiteY6" fmla="*/ 123493 h 528083"/>
                <a:gd name="connsiteX7" fmla="*/ 198475 w 2565991"/>
                <a:gd name="connsiteY7" fmla="*/ 124046 h 528083"/>
                <a:gd name="connsiteX8" fmla="*/ 375684 w 2565991"/>
                <a:gd name="connsiteY8" fmla="*/ 528083 h 528083"/>
                <a:gd name="connsiteX9" fmla="*/ 290624 w 2565991"/>
                <a:gd name="connsiteY9" fmla="*/ 471377 h 528083"/>
                <a:gd name="connsiteX10" fmla="*/ 233917 w 2565991"/>
                <a:gd name="connsiteY10" fmla="*/ 524539 h 528083"/>
                <a:gd name="connsiteX0" fmla="*/ 233917 w 2565991"/>
                <a:gd name="connsiteY0" fmla="*/ 524539 h 528083"/>
                <a:gd name="connsiteX1" fmla="*/ 0 w 2565991"/>
                <a:gd name="connsiteY1" fmla="*/ 0 h 528083"/>
                <a:gd name="connsiteX2" fmla="*/ 2349796 w 2565991"/>
                <a:gd name="connsiteY2" fmla="*/ 3544 h 528083"/>
                <a:gd name="connsiteX3" fmla="*/ 2565991 w 2565991"/>
                <a:gd name="connsiteY3" fmla="*/ 418214 h 528083"/>
                <a:gd name="connsiteX4" fmla="*/ 2505740 w 2565991"/>
                <a:gd name="connsiteY4" fmla="*/ 482009 h 528083"/>
                <a:gd name="connsiteX5" fmla="*/ 2417135 w 2565991"/>
                <a:gd name="connsiteY5" fmla="*/ 428846 h 528083"/>
                <a:gd name="connsiteX6" fmla="*/ 2247015 w 2565991"/>
                <a:gd name="connsiteY6" fmla="*/ 123493 h 528083"/>
                <a:gd name="connsiteX7" fmla="*/ 198475 w 2565991"/>
                <a:gd name="connsiteY7" fmla="*/ 124046 h 528083"/>
                <a:gd name="connsiteX8" fmla="*/ 375684 w 2565991"/>
                <a:gd name="connsiteY8" fmla="*/ 528083 h 528083"/>
                <a:gd name="connsiteX9" fmla="*/ 270304 w 2565991"/>
                <a:gd name="connsiteY9" fmla="*/ 461217 h 528083"/>
                <a:gd name="connsiteX10" fmla="*/ 233917 w 2565991"/>
                <a:gd name="connsiteY10" fmla="*/ 524539 h 528083"/>
                <a:gd name="connsiteX0" fmla="*/ 244077 w 2565991"/>
                <a:gd name="connsiteY0" fmla="*/ 542319 h 542319"/>
                <a:gd name="connsiteX1" fmla="*/ 0 w 2565991"/>
                <a:gd name="connsiteY1" fmla="*/ 0 h 542319"/>
                <a:gd name="connsiteX2" fmla="*/ 2349796 w 2565991"/>
                <a:gd name="connsiteY2" fmla="*/ 3544 h 542319"/>
                <a:gd name="connsiteX3" fmla="*/ 2565991 w 2565991"/>
                <a:gd name="connsiteY3" fmla="*/ 418214 h 542319"/>
                <a:gd name="connsiteX4" fmla="*/ 2505740 w 2565991"/>
                <a:gd name="connsiteY4" fmla="*/ 482009 h 542319"/>
                <a:gd name="connsiteX5" fmla="*/ 2417135 w 2565991"/>
                <a:gd name="connsiteY5" fmla="*/ 428846 h 542319"/>
                <a:gd name="connsiteX6" fmla="*/ 2247015 w 2565991"/>
                <a:gd name="connsiteY6" fmla="*/ 123493 h 542319"/>
                <a:gd name="connsiteX7" fmla="*/ 198475 w 2565991"/>
                <a:gd name="connsiteY7" fmla="*/ 124046 h 542319"/>
                <a:gd name="connsiteX8" fmla="*/ 375684 w 2565991"/>
                <a:gd name="connsiteY8" fmla="*/ 528083 h 542319"/>
                <a:gd name="connsiteX9" fmla="*/ 270304 w 2565991"/>
                <a:gd name="connsiteY9" fmla="*/ 461217 h 542319"/>
                <a:gd name="connsiteX10" fmla="*/ 244077 w 2565991"/>
                <a:gd name="connsiteY10" fmla="*/ 542319 h 542319"/>
                <a:gd name="connsiteX0" fmla="*/ 244077 w 2565991"/>
                <a:gd name="connsiteY0" fmla="*/ 542319 h 542319"/>
                <a:gd name="connsiteX1" fmla="*/ 0 w 2565991"/>
                <a:gd name="connsiteY1" fmla="*/ 0 h 542319"/>
                <a:gd name="connsiteX2" fmla="*/ 2349796 w 2565991"/>
                <a:gd name="connsiteY2" fmla="*/ 3544 h 542319"/>
                <a:gd name="connsiteX3" fmla="*/ 2565991 w 2565991"/>
                <a:gd name="connsiteY3" fmla="*/ 418214 h 542319"/>
                <a:gd name="connsiteX4" fmla="*/ 2526060 w 2565991"/>
                <a:gd name="connsiteY4" fmla="*/ 499789 h 542319"/>
                <a:gd name="connsiteX5" fmla="*/ 2417135 w 2565991"/>
                <a:gd name="connsiteY5" fmla="*/ 428846 h 542319"/>
                <a:gd name="connsiteX6" fmla="*/ 2247015 w 2565991"/>
                <a:gd name="connsiteY6" fmla="*/ 123493 h 542319"/>
                <a:gd name="connsiteX7" fmla="*/ 198475 w 2565991"/>
                <a:gd name="connsiteY7" fmla="*/ 124046 h 542319"/>
                <a:gd name="connsiteX8" fmla="*/ 375684 w 2565991"/>
                <a:gd name="connsiteY8" fmla="*/ 528083 h 542319"/>
                <a:gd name="connsiteX9" fmla="*/ 270304 w 2565991"/>
                <a:gd name="connsiteY9" fmla="*/ 461217 h 542319"/>
                <a:gd name="connsiteX10" fmla="*/ 244077 w 2565991"/>
                <a:gd name="connsiteY10" fmla="*/ 542319 h 542319"/>
                <a:gd name="connsiteX0" fmla="*/ 244077 w 2565991"/>
                <a:gd name="connsiteY0" fmla="*/ 542319 h 542319"/>
                <a:gd name="connsiteX1" fmla="*/ 0 w 2565991"/>
                <a:gd name="connsiteY1" fmla="*/ 0 h 542319"/>
                <a:gd name="connsiteX2" fmla="*/ 2349796 w 2565991"/>
                <a:gd name="connsiteY2" fmla="*/ 3544 h 542319"/>
                <a:gd name="connsiteX3" fmla="*/ 2565991 w 2565991"/>
                <a:gd name="connsiteY3" fmla="*/ 418214 h 542319"/>
                <a:gd name="connsiteX4" fmla="*/ 2526060 w 2565991"/>
                <a:gd name="connsiteY4" fmla="*/ 499789 h 542319"/>
                <a:gd name="connsiteX5" fmla="*/ 2432375 w 2565991"/>
                <a:gd name="connsiteY5" fmla="*/ 439006 h 542319"/>
                <a:gd name="connsiteX6" fmla="*/ 2247015 w 2565991"/>
                <a:gd name="connsiteY6" fmla="*/ 123493 h 542319"/>
                <a:gd name="connsiteX7" fmla="*/ 198475 w 2565991"/>
                <a:gd name="connsiteY7" fmla="*/ 124046 h 542319"/>
                <a:gd name="connsiteX8" fmla="*/ 375684 w 2565991"/>
                <a:gd name="connsiteY8" fmla="*/ 528083 h 542319"/>
                <a:gd name="connsiteX9" fmla="*/ 270304 w 2565991"/>
                <a:gd name="connsiteY9" fmla="*/ 461217 h 542319"/>
                <a:gd name="connsiteX10" fmla="*/ 244077 w 2565991"/>
                <a:gd name="connsiteY10" fmla="*/ 542319 h 542319"/>
                <a:gd name="connsiteX0" fmla="*/ 244077 w 2565991"/>
                <a:gd name="connsiteY0" fmla="*/ 542319 h 542319"/>
                <a:gd name="connsiteX1" fmla="*/ 0 w 2565991"/>
                <a:gd name="connsiteY1" fmla="*/ 0 h 542319"/>
                <a:gd name="connsiteX2" fmla="*/ 2349796 w 2565991"/>
                <a:gd name="connsiteY2" fmla="*/ 3544 h 542319"/>
                <a:gd name="connsiteX3" fmla="*/ 2565991 w 2565991"/>
                <a:gd name="connsiteY3" fmla="*/ 418214 h 542319"/>
                <a:gd name="connsiteX4" fmla="*/ 2526060 w 2565991"/>
                <a:gd name="connsiteY4" fmla="*/ 499789 h 542319"/>
                <a:gd name="connsiteX5" fmla="*/ 2424755 w 2565991"/>
                <a:gd name="connsiteY5" fmla="*/ 444086 h 542319"/>
                <a:gd name="connsiteX6" fmla="*/ 2247015 w 2565991"/>
                <a:gd name="connsiteY6" fmla="*/ 123493 h 542319"/>
                <a:gd name="connsiteX7" fmla="*/ 198475 w 2565991"/>
                <a:gd name="connsiteY7" fmla="*/ 124046 h 542319"/>
                <a:gd name="connsiteX8" fmla="*/ 375684 w 2565991"/>
                <a:gd name="connsiteY8" fmla="*/ 528083 h 542319"/>
                <a:gd name="connsiteX9" fmla="*/ 270304 w 2565991"/>
                <a:gd name="connsiteY9" fmla="*/ 461217 h 542319"/>
                <a:gd name="connsiteX10" fmla="*/ 244077 w 2565991"/>
                <a:gd name="connsiteY10" fmla="*/ 542319 h 54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5991" h="542319">
                  <a:moveTo>
                    <a:pt x="244077" y="542319"/>
                  </a:moveTo>
                  <a:lnTo>
                    <a:pt x="0" y="0"/>
                  </a:lnTo>
                  <a:lnTo>
                    <a:pt x="2349796" y="3544"/>
                  </a:lnTo>
                  <a:lnTo>
                    <a:pt x="2565991" y="418214"/>
                  </a:lnTo>
                  <a:lnTo>
                    <a:pt x="2526060" y="499789"/>
                  </a:lnTo>
                  <a:lnTo>
                    <a:pt x="2424755" y="444086"/>
                  </a:lnTo>
                  <a:lnTo>
                    <a:pt x="2247015" y="123493"/>
                  </a:lnTo>
                  <a:lnTo>
                    <a:pt x="198475" y="124046"/>
                  </a:lnTo>
                  <a:lnTo>
                    <a:pt x="375684" y="528083"/>
                  </a:lnTo>
                  <a:lnTo>
                    <a:pt x="270304" y="461217"/>
                  </a:lnTo>
                  <a:lnTo>
                    <a:pt x="244077" y="542319"/>
                  </a:lnTo>
                  <a:close/>
                </a:path>
              </a:pathLst>
            </a:custGeom>
            <a:solidFill>
              <a:srgbClr val="0067B4">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63" name="Freeform 62"/>
            <p:cNvSpPr/>
            <p:nvPr/>
          </p:nvSpPr>
          <p:spPr>
            <a:xfrm>
              <a:off x="1222744" y="2351715"/>
              <a:ext cx="2587256" cy="552893"/>
            </a:xfrm>
            <a:custGeom>
              <a:avLst/>
              <a:gdLst>
                <a:gd name="connsiteX0" fmla="*/ 35442 w 2587256"/>
                <a:gd name="connsiteY0" fmla="*/ 63796 h 552893"/>
                <a:gd name="connsiteX1" fmla="*/ 0 w 2587256"/>
                <a:gd name="connsiteY1" fmla="*/ 116958 h 552893"/>
                <a:gd name="connsiteX2" fmla="*/ 219740 w 2587256"/>
                <a:gd name="connsiteY2" fmla="*/ 552893 h 552893"/>
                <a:gd name="connsiteX3" fmla="*/ 2587256 w 2587256"/>
                <a:gd name="connsiteY3" fmla="*/ 549349 h 552893"/>
                <a:gd name="connsiteX4" fmla="*/ 2317898 w 2587256"/>
                <a:gd name="connsiteY4" fmla="*/ 0 h 552893"/>
                <a:gd name="connsiteX5" fmla="*/ 2275368 w 2587256"/>
                <a:gd name="connsiteY5" fmla="*/ 63796 h 552893"/>
                <a:gd name="connsiteX6" fmla="*/ 2186763 w 2587256"/>
                <a:gd name="connsiteY6" fmla="*/ 31898 h 552893"/>
                <a:gd name="connsiteX7" fmla="*/ 2406503 w 2587256"/>
                <a:gd name="connsiteY7" fmla="*/ 443024 h 552893"/>
                <a:gd name="connsiteX8" fmla="*/ 315433 w 2587256"/>
                <a:gd name="connsiteY8" fmla="*/ 435935 h 552893"/>
                <a:gd name="connsiteX9" fmla="*/ 134679 w 2587256"/>
                <a:gd name="connsiteY9" fmla="*/ 85061 h 552893"/>
                <a:gd name="connsiteX10" fmla="*/ 35442 w 2587256"/>
                <a:gd name="connsiteY10" fmla="*/ 63796 h 552893"/>
                <a:gd name="connsiteX0" fmla="*/ 27822 w 2587256"/>
                <a:gd name="connsiteY0" fmla="*/ 40936 h 552893"/>
                <a:gd name="connsiteX1" fmla="*/ 0 w 2587256"/>
                <a:gd name="connsiteY1" fmla="*/ 116958 h 552893"/>
                <a:gd name="connsiteX2" fmla="*/ 219740 w 2587256"/>
                <a:gd name="connsiteY2" fmla="*/ 552893 h 552893"/>
                <a:gd name="connsiteX3" fmla="*/ 2587256 w 2587256"/>
                <a:gd name="connsiteY3" fmla="*/ 549349 h 552893"/>
                <a:gd name="connsiteX4" fmla="*/ 2317898 w 2587256"/>
                <a:gd name="connsiteY4" fmla="*/ 0 h 552893"/>
                <a:gd name="connsiteX5" fmla="*/ 2275368 w 2587256"/>
                <a:gd name="connsiteY5" fmla="*/ 63796 h 552893"/>
                <a:gd name="connsiteX6" fmla="*/ 2186763 w 2587256"/>
                <a:gd name="connsiteY6" fmla="*/ 31898 h 552893"/>
                <a:gd name="connsiteX7" fmla="*/ 2406503 w 2587256"/>
                <a:gd name="connsiteY7" fmla="*/ 443024 h 552893"/>
                <a:gd name="connsiteX8" fmla="*/ 315433 w 2587256"/>
                <a:gd name="connsiteY8" fmla="*/ 435935 h 552893"/>
                <a:gd name="connsiteX9" fmla="*/ 134679 w 2587256"/>
                <a:gd name="connsiteY9" fmla="*/ 85061 h 552893"/>
                <a:gd name="connsiteX10" fmla="*/ 27822 w 2587256"/>
                <a:gd name="connsiteY10" fmla="*/ 40936 h 55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7256" h="552893">
                  <a:moveTo>
                    <a:pt x="27822" y="40936"/>
                  </a:moveTo>
                  <a:lnTo>
                    <a:pt x="0" y="116958"/>
                  </a:lnTo>
                  <a:lnTo>
                    <a:pt x="219740" y="552893"/>
                  </a:lnTo>
                  <a:lnTo>
                    <a:pt x="2587256" y="549349"/>
                  </a:lnTo>
                  <a:lnTo>
                    <a:pt x="2317898" y="0"/>
                  </a:lnTo>
                  <a:lnTo>
                    <a:pt x="2275368" y="63796"/>
                  </a:lnTo>
                  <a:lnTo>
                    <a:pt x="2186763" y="31898"/>
                  </a:lnTo>
                  <a:lnTo>
                    <a:pt x="2406503" y="443024"/>
                  </a:lnTo>
                  <a:lnTo>
                    <a:pt x="315433" y="435935"/>
                  </a:lnTo>
                  <a:lnTo>
                    <a:pt x="134679" y="85061"/>
                  </a:lnTo>
                  <a:lnTo>
                    <a:pt x="27822" y="40936"/>
                  </a:lnTo>
                  <a:close/>
                </a:path>
              </a:pathLst>
            </a:custGeom>
            <a:solidFill>
              <a:srgbClr val="0067B4">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64" name="TextBox 63"/>
            <p:cNvSpPr txBox="1"/>
            <p:nvPr/>
          </p:nvSpPr>
          <p:spPr>
            <a:xfrm>
              <a:off x="1920008" y="1888313"/>
              <a:ext cx="477695" cy="107722"/>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smtClean="0">
                  <a:ln>
                    <a:noFill/>
                  </a:ln>
                  <a:solidFill>
                    <a:srgbClr val="FFFFFF"/>
                  </a:solidFill>
                  <a:effectLst/>
                  <a:uLnTx/>
                  <a:uFillTx/>
                </a:rPr>
                <a:t>ITERATION</a:t>
              </a:r>
            </a:p>
          </p:txBody>
        </p:sp>
        <p:sp>
          <p:nvSpPr>
            <p:cNvPr id="65" name="TextBox 64"/>
            <p:cNvSpPr txBox="1"/>
            <p:nvPr/>
          </p:nvSpPr>
          <p:spPr>
            <a:xfrm>
              <a:off x="2341744" y="2789275"/>
              <a:ext cx="477695" cy="107722"/>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smtClean="0">
                  <a:ln>
                    <a:noFill/>
                  </a:ln>
                  <a:solidFill>
                    <a:srgbClr val="FFFFFF"/>
                  </a:solidFill>
                  <a:effectLst/>
                  <a:uLnTx/>
                  <a:uFillTx/>
                </a:rPr>
                <a:t>ITERATION</a:t>
              </a:r>
            </a:p>
          </p:txBody>
        </p:sp>
        <p:sp>
          <p:nvSpPr>
            <p:cNvPr id="66" name="Freeform 65"/>
            <p:cNvSpPr/>
            <p:nvPr/>
          </p:nvSpPr>
          <p:spPr>
            <a:xfrm>
              <a:off x="2460999" y="1946694"/>
              <a:ext cx="980460" cy="333774"/>
            </a:xfrm>
            <a:custGeom>
              <a:avLst/>
              <a:gdLst>
                <a:gd name="connsiteX0" fmla="*/ 0 w 980460"/>
                <a:gd name="connsiteY0" fmla="*/ 0 h 333774"/>
                <a:gd name="connsiteX1" fmla="*/ 792712 w 980460"/>
                <a:gd name="connsiteY1" fmla="*/ 0 h 333774"/>
                <a:gd name="connsiteX2" fmla="*/ 980460 w 980460"/>
                <a:gd name="connsiteY2" fmla="*/ 333774 h 333774"/>
              </a:gdLst>
              <a:ahLst/>
              <a:cxnLst>
                <a:cxn ang="0">
                  <a:pos x="connsiteX0" y="connsiteY0"/>
                </a:cxn>
                <a:cxn ang="0">
                  <a:pos x="connsiteX1" y="connsiteY1"/>
                </a:cxn>
                <a:cxn ang="0">
                  <a:pos x="connsiteX2" y="connsiteY2"/>
                </a:cxn>
              </a:cxnLst>
              <a:rect l="l" t="t" r="r" b="b"/>
              <a:pathLst>
                <a:path w="980460" h="333774">
                  <a:moveTo>
                    <a:pt x="0" y="0"/>
                  </a:moveTo>
                  <a:lnTo>
                    <a:pt x="792712" y="0"/>
                  </a:lnTo>
                  <a:lnTo>
                    <a:pt x="980460" y="333774"/>
                  </a:lnTo>
                </a:path>
              </a:pathLst>
            </a:custGeom>
            <a:noFill/>
            <a:ln w="9525" cap="flat" cmpd="sng" algn="ctr">
              <a:solidFill>
                <a:srgbClr val="FFFFFF"/>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D4D4F"/>
                </a:solidFill>
                <a:effectLst/>
                <a:uLnTx/>
                <a:uFillTx/>
                <a:latin typeface="Arial"/>
                <a:ea typeface="+mn-ea"/>
                <a:cs typeface="+mn-cs"/>
              </a:endParaRPr>
            </a:p>
          </p:txBody>
        </p:sp>
        <p:sp>
          <p:nvSpPr>
            <p:cNvPr id="67" name="Freeform 66"/>
            <p:cNvSpPr/>
            <p:nvPr/>
          </p:nvSpPr>
          <p:spPr>
            <a:xfrm>
              <a:off x="1066800" y="1943218"/>
              <a:ext cx="778805" cy="368541"/>
            </a:xfrm>
            <a:custGeom>
              <a:avLst/>
              <a:gdLst>
                <a:gd name="connsiteX0" fmla="*/ 149503 w 778805"/>
                <a:gd name="connsiteY0" fmla="*/ 368541 h 368541"/>
                <a:gd name="connsiteX1" fmla="*/ 0 w 778805"/>
                <a:gd name="connsiteY1" fmla="*/ 0 h 368541"/>
                <a:gd name="connsiteX2" fmla="*/ 778805 w 778805"/>
                <a:gd name="connsiteY2" fmla="*/ 0 h 368541"/>
              </a:gdLst>
              <a:ahLst/>
              <a:cxnLst>
                <a:cxn ang="0">
                  <a:pos x="connsiteX0" y="connsiteY0"/>
                </a:cxn>
                <a:cxn ang="0">
                  <a:pos x="connsiteX1" y="connsiteY1"/>
                </a:cxn>
                <a:cxn ang="0">
                  <a:pos x="connsiteX2" y="connsiteY2"/>
                </a:cxn>
              </a:cxnLst>
              <a:rect l="l" t="t" r="r" b="b"/>
              <a:pathLst>
                <a:path w="778805" h="368541">
                  <a:moveTo>
                    <a:pt x="149503" y="368541"/>
                  </a:moveTo>
                  <a:lnTo>
                    <a:pt x="0" y="0"/>
                  </a:lnTo>
                  <a:lnTo>
                    <a:pt x="778805" y="0"/>
                  </a:lnTo>
                </a:path>
              </a:pathLst>
            </a:custGeom>
            <a:noFill/>
            <a:ln w="9525" cap="flat" cmpd="sng" algn="ctr">
              <a:solidFill>
                <a:srgbClr val="FFFFFF"/>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D4D4F"/>
                </a:solidFill>
                <a:effectLst/>
                <a:uLnTx/>
                <a:uFillTx/>
                <a:latin typeface="Arial"/>
                <a:ea typeface="+mn-ea"/>
                <a:cs typeface="+mn-cs"/>
              </a:endParaRPr>
            </a:p>
          </p:txBody>
        </p:sp>
        <p:sp>
          <p:nvSpPr>
            <p:cNvPr id="68" name="Freeform 67"/>
            <p:cNvSpPr/>
            <p:nvPr/>
          </p:nvSpPr>
          <p:spPr>
            <a:xfrm>
              <a:off x="2902554" y="2447354"/>
              <a:ext cx="817049" cy="399833"/>
            </a:xfrm>
            <a:custGeom>
              <a:avLst/>
              <a:gdLst>
                <a:gd name="connsiteX0" fmla="*/ 611917 w 817049"/>
                <a:gd name="connsiteY0" fmla="*/ 0 h 399833"/>
                <a:gd name="connsiteX1" fmla="*/ 817049 w 817049"/>
                <a:gd name="connsiteY1" fmla="*/ 399833 h 399833"/>
                <a:gd name="connsiteX2" fmla="*/ 0 w 817049"/>
                <a:gd name="connsiteY2" fmla="*/ 399833 h 399833"/>
              </a:gdLst>
              <a:ahLst/>
              <a:cxnLst>
                <a:cxn ang="0">
                  <a:pos x="connsiteX0" y="connsiteY0"/>
                </a:cxn>
                <a:cxn ang="0">
                  <a:pos x="connsiteX1" y="connsiteY1"/>
                </a:cxn>
                <a:cxn ang="0">
                  <a:pos x="connsiteX2" y="connsiteY2"/>
                </a:cxn>
              </a:cxnLst>
              <a:rect l="l" t="t" r="r" b="b"/>
              <a:pathLst>
                <a:path w="817049" h="399833">
                  <a:moveTo>
                    <a:pt x="611917" y="0"/>
                  </a:moveTo>
                  <a:lnTo>
                    <a:pt x="817049" y="399833"/>
                  </a:lnTo>
                  <a:lnTo>
                    <a:pt x="0" y="399833"/>
                  </a:lnTo>
                </a:path>
              </a:pathLst>
            </a:custGeom>
            <a:noFill/>
            <a:ln w="9525" cap="flat" cmpd="sng" algn="ctr">
              <a:solidFill>
                <a:srgbClr val="FFFFFF"/>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D4D4F"/>
                </a:solidFill>
                <a:effectLst/>
                <a:uLnTx/>
                <a:uFillTx/>
                <a:latin typeface="Arial"/>
                <a:ea typeface="+mn-ea"/>
                <a:cs typeface="+mn-cs"/>
              </a:endParaRPr>
            </a:p>
          </p:txBody>
        </p:sp>
        <p:sp>
          <p:nvSpPr>
            <p:cNvPr id="69" name="Freeform 68"/>
            <p:cNvSpPr/>
            <p:nvPr/>
          </p:nvSpPr>
          <p:spPr>
            <a:xfrm>
              <a:off x="1292792" y="2482123"/>
              <a:ext cx="956122" cy="368541"/>
            </a:xfrm>
            <a:custGeom>
              <a:avLst/>
              <a:gdLst>
                <a:gd name="connsiteX0" fmla="*/ 956122 w 956122"/>
                <a:gd name="connsiteY0" fmla="*/ 368541 h 368541"/>
                <a:gd name="connsiteX1" fmla="*/ 198178 w 956122"/>
                <a:gd name="connsiteY1" fmla="*/ 368541 h 368541"/>
                <a:gd name="connsiteX2" fmla="*/ 0 w 956122"/>
                <a:gd name="connsiteY2" fmla="*/ 0 h 368541"/>
              </a:gdLst>
              <a:ahLst/>
              <a:cxnLst>
                <a:cxn ang="0">
                  <a:pos x="connsiteX0" y="connsiteY0"/>
                </a:cxn>
                <a:cxn ang="0">
                  <a:pos x="connsiteX1" y="connsiteY1"/>
                </a:cxn>
                <a:cxn ang="0">
                  <a:pos x="connsiteX2" y="connsiteY2"/>
                </a:cxn>
              </a:cxnLst>
              <a:rect l="l" t="t" r="r" b="b"/>
              <a:pathLst>
                <a:path w="956122" h="368541">
                  <a:moveTo>
                    <a:pt x="956122" y="368541"/>
                  </a:moveTo>
                  <a:lnTo>
                    <a:pt x="198178" y="368541"/>
                  </a:lnTo>
                  <a:lnTo>
                    <a:pt x="0" y="0"/>
                  </a:lnTo>
                </a:path>
              </a:pathLst>
            </a:custGeom>
            <a:noFill/>
            <a:ln w="9525" cap="flat" cmpd="sng" algn="ctr">
              <a:solidFill>
                <a:srgbClr val="FFFFFF"/>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D4D4F"/>
                </a:solidFill>
                <a:effectLst/>
                <a:uLnTx/>
                <a:uFillTx/>
                <a:latin typeface="Arial"/>
                <a:ea typeface="+mn-ea"/>
                <a:cs typeface="+mn-cs"/>
              </a:endParaRPr>
            </a:p>
          </p:txBody>
        </p:sp>
      </p:grpSp>
      <p:grpSp>
        <p:nvGrpSpPr>
          <p:cNvPr id="70" name="Group 69"/>
          <p:cNvGrpSpPr/>
          <p:nvPr/>
        </p:nvGrpSpPr>
        <p:grpSpPr>
          <a:xfrm>
            <a:off x="1162608" y="1688183"/>
            <a:ext cx="2104529" cy="347178"/>
            <a:chOff x="1251816" y="1300837"/>
            <a:chExt cx="2104529" cy="347178"/>
          </a:xfrm>
        </p:grpSpPr>
        <p:sp>
          <p:nvSpPr>
            <p:cNvPr id="71" name="Freeform 70"/>
            <p:cNvSpPr>
              <a:spLocks/>
            </p:cNvSpPr>
            <p:nvPr>
              <p:custDataLst>
                <p:tags r:id="rId59"/>
              </p:custDataLst>
            </p:nvPr>
          </p:nvSpPr>
          <p:spPr bwMode="auto">
            <a:xfrm>
              <a:off x="1251816" y="1300837"/>
              <a:ext cx="2104529" cy="347178"/>
            </a:xfrm>
            <a:custGeom>
              <a:avLst/>
              <a:gdLst>
                <a:gd name="connsiteX0" fmla="*/ 0 w 10000"/>
                <a:gd name="connsiteY0" fmla="*/ 400 h 10400"/>
                <a:gd name="connsiteX1" fmla="*/ 6124 w 10000"/>
                <a:gd name="connsiteY1" fmla="*/ 0 h 10400"/>
                <a:gd name="connsiteX2" fmla="*/ 10000 w 10000"/>
                <a:gd name="connsiteY2" fmla="*/ 10269 h 10400"/>
                <a:gd name="connsiteX3" fmla="*/ 731 w 10000"/>
                <a:gd name="connsiteY3" fmla="*/ 10400 h 10400"/>
                <a:gd name="connsiteX4" fmla="*/ 0 w 10000"/>
                <a:gd name="connsiteY4" fmla="*/ 400 h 10400"/>
                <a:gd name="connsiteX0" fmla="*/ 0 w 10000"/>
                <a:gd name="connsiteY0" fmla="*/ 400 h 10400"/>
                <a:gd name="connsiteX1" fmla="*/ 9047 w 10000"/>
                <a:gd name="connsiteY1" fmla="*/ 0 h 10400"/>
                <a:gd name="connsiteX2" fmla="*/ 10000 w 10000"/>
                <a:gd name="connsiteY2" fmla="*/ 10269 h 10400"/>
                <a:gd name="connsiteX3" fmla="*/ 731 w 10000"/>
                <a:gd name="connsiteY3" fmla="*/ 10400 h 10400"/>
                <a:gd name="connsiteX4" fmla="*/ 0 w 10000"/>
                <a:gd name="connsiteY4" fmla="*/ 400 h 10400"/>
                <a:gd name="connsiteX0" fmla="*/ 0 w 10000"/>
                <a:gd name="connsiteY0" fmla="*/ 400 h 10400"/>
                <a:gd name="connsiteX1" fmla="*/ 8571 w 10000"/>
                <a:gd name="connsiteY1" fmla="*/ 0 h 10400"/>
                <a:gd name="connsiteX2" fmla="*/ 10000 w 10000"/>
                <a:gd name="connsiteY2" fmla="*/ 10269 h 10400"/>
                <a:gd name="connsiteX3" fmla="*/ 731 w 10000"/>
                <a:gd name="connsiteY3" fmla="*/ 10400 h 10400"/>
                <a:gd name="connsiteX4" fmla="*/ 0 w 10000"/>
                <a:gd name="connsiteY4" fmla="*/ 400 h 10400"/>
                <a:gd name="connsiteX0" fmla="*/ 0 w 9524"/>
                <a:gd name="connsiteY0" fmla="*/ 400 h 10400"/>
                <a:gd name="connsiteX1" fmla="*/ 8571 w 9524"/>
                <a:gd name="connsiteY1" fmla="*/ 0 h 10400"/>
                <a:gd name="connsiteX2" fmla="*/ 9524 w 9524"/>
                <a:gd name="connsiteY2" fmla="*/ 9929 h 10400"/>
                <a:gd name="connsiteX3" fmla="*/ 731 w 9524"/>
                <a:gd name="connsiteY3" fmla="*/ 10400 h 10400"/>
                <a:gd name="connsiteX4" fmla="*/ 0 w 9524"/>
                <a:gd name="connsiteY4" fmla="*/ 400 h 10400"/>
                <a:gd name="connsiteX0" fmla="*/ 0 w 10000"/>
                <a:gd name="connsiteY0" fmla="*/ 385 h 10000"/>
                <a:gd name="connsiteX1" fmla="*/ 9000 w 10000"/>
                <a:gd name="connsiteY1" fmla="*/ 0 h 10000"/>
                <a:gd name="connsiteX2" fmla="*/ 10000 w 10000"/>
                <a:gd name="connsiteY2" fmla="*/ 9547 h 10000"/>
                <a:gd name="connsiteX3" fmla="*/ 768 w 10000"/>
                <a:gd name="connsiteY3" fmla="*/ 10000 h 10000"/>
                <a:gd name="connsiteX4" fmla="*/ 0 w 10000"/>
                <a:gd name="connsiteY4" fmla="*/ 385 h 10000"/>
                <a:gd name="connsiteX0" fmla="*/ 0 w 10000"/>
                <a:gd name="connsiteY0" fmla="*/ 385 h 10000"/>
                <a:gd name="connsiteX1" fmla="*/ 9500 w 10000"/>
                <a:gd name="connsiteY1" fmla="*/ 0 h 10000"/>
                <a:gd name="connsiteX2" fmla="*/ 10000 w 10000"/>
                <a:gd name="connsiteY2" fmla="*/ 9547 h 10000"/>
                <a:gd name="connsiteX3" fmla="*/ 768 w 10000"/>
                <a:gd name="connsiteY3" fmla="*/ 10000 h 10000"/>
                <a:gd name="connsiteX4" fmla="*/ 0 w 10000"/>
                <a:gd name="connsiteY4" fmla="*/ 385 h 10000"/>
                <a:gd name="connsiteX0" fmla="*/ 0 w 10000"/>
                <a:gd name="connsiteY0" fmla="*/ 385 h 10000"/>
                <a:gd name="connsiteX1" fmla="*/ 9500 w 10000"/>
                <a:gd name="connsiteY1" fmla="*/ 0 h 10000"/>
                <a:gd name="connsiteX2" fmla="*/ 10000 w 10000"/>
                <a:gd name="connsiteY2" fmla="*/ 9547 h 10000"/>
                <a:gd name="connsiteX3" fmla="*/ 768 w 10000"/>
                <a:gd name="connsiteY3" fmla="*/ 10000 h 10000"/>
                <a:gd name="connsiteX4" fmla="*/ 0 w 10000"/>
                <a:gd name="connsiteY4" fmla="*/ 385 h 10000"/>
                <a:gd name="connsiteX0" fmla="*/ 0 w 10500"/>
                <a:gd name="connsiteY0" fmla="*/ 385 h 10000"/>
                <a:gd name="connsiteX1" fmla="*/ 9500 w 10500"/>
                <a:gd name="connsiteY1" fmla="*/ 0 h 10000"/>
                <a:gd name="connsiteX2" fmla="*/ 10500 w 10500"/>
                <a:gd name="connsiteY2" fmla="*/ 9547 h 10000"/>
                <a:gd name="connsiteX3" fmla="*/ 768 w 10500"/>
                <a:gd name="connsiteY3" fmla="*/ 10000 h 10000"/>
                <a:gd name="connsiteX4" fmla="*/ 0 w 10500"/>
                <a:gd name="connsiteY4" fmla="*/ 385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0" h="10000">
                  <a:moveTo>
                    <a:pt x="0" y="385"/>
                  </a:moveTo>
                  <a:lnTo>
                    <a:pt x="9500" y="0"/>
                  </a:lnTo>
                  <a:cubicBezTo>
                    <a:pt x="9834" y="3291"/>
                    <a:pt x="10166" y="6256"/>
                    <a:pt x="10500" y="9547"/>
                  </a:cubicBezTo>
                  <a:lnTo>
                    <a:pt x="768" y="10000"/>
                  </a:lnTo>
                  <a:cubicBezTo>
                    <a:pt x="511" y="6795"/>
                    <a:pt x="256" y="3589"/>
                    <a:pt x="0" y="385"/>
                  </a:cubicBezTo>
                  <a:close/>
                </a:path>
              </a:pathLst>
            </a:custGeom>
            <a:solidFill>
              <a:srgbClr val="FFFFFF">
                <a:lumMod val="50000"/>
              </a:srgbClr>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FFFFFF"/>
                </a:solidFill>
                <a:effectLst/>
                <a:uLnTx/>
                <a:uFillTx/>
                <a:ea typeface="MS PGothic"/>
              </a:endParaRPr>
            </a:p>
          </p:txBody>
        </p:sp>
        <p:sp>
          <p:nvSpPr>
            <p:cNvPr id="72" name="Text Box 105"/>
            <p:cNvSpPr txBox="1">
              <a:spLocks noChangeArrowheads="1"/>
            </p:cNvSpPr>
            <p:nvPr>
              <p:custDataLst>
                <p:tags r:id="rId60"/>
              </p:custDataLst>
            </p:nvPr>
          </p:nvSpPr>
          <p:spPr bwMode="auto">
            <a:xfrm>
              <a:off x="1397822" y="1365049"/>
              <a:ext cx="1820214" cy="231475"/>
            </a:xfrm>
            <a:prstGeom prst="rect">
              <a:avLst/>
            </a:prstGeom>
            <a:noFill/>
            <a:ln w="19050" algn="ctr">
              <a:noFill/>
              <a:miter lim="800000"/>
              <a:headEnd/>
              <a:tailEnd/>
            </a:ln>
            <a:effectLst/>
          </p:spPr>
          <p:txBody>
            <a:bodyPr wrap="squar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System Requirements Analysis</a:t>
              </a:r>
            </a:p>
          </p:txBody>
        </p:sp>
        <p:sp>
          <p:nvSpPr>
            <p:cNvPr id="73" name="Freeform 72"/>
            <p:cNvSpPr/>
            <p:nvPr/>
          </p:nvSpPr>
          <p:spPr>
            <a:xfrm>
              <a:off x="2436993" y="1353998"/>
              <a:ext cx="787791" cy="230710"/>
            </a:xfrm>
            <a:custGeom>
              <a:avLst/>
              <a:gdLst>
                <a:gd name="connsiteX0" fmla="*/ 258846 w 787791"/>
                <a:gd name="connsiteY0" fmla="*/ 2814 h 230710"/>
                <a:gd name="connsiteX1" fmla="*/ 658368 w 787791"/>
                <a:gd name="connsiteY1" fmla="*/ 0 h 230710"/>
                <a:gd name="connsiteX2" fmla="*/ 787791 w 787791"/>
                <a:gd name="connsiteY2" fmla="*/ 230710 h 230710"/>
                <a:gd name="connsiteX3" fmla="*/ 0 w 787791"/>
                <a:gd name="connsiteY3" fmla="*/ 230710 h 230710"/>
              </a:gdLst>
              <a:ahLst/>
              <a:cxnLst>
                <a:cxn ang="0">
                  <a:pos x="connsiteX0" y="connsiteY0"/>
                </a:cxn>
                <a:cxn ang="0">
                  <a:pos x="connsiteX1" y="connsiteY1"/>
                </a:cxn>
                <a:cxn ang="0">
                  <a:pos x="connsiteX2" y="connsiteY2"/>
                </a:cxn>
                <a:cxn ang="0">
                  <a:pos x="connsiteX3" y="connsiteY3"/>
                </a:cxn>
              </a:cxnLst>
              <a:rect l="l" t="t" r="r" b="b"/>
              <a:pathLst>
                <a:path w="787791" h="230710">
                  <a:moveTo>
                    <a:pt x="258846" y="2814"/>
                  </a:moveTo>
                  <a:lnTo>
                    <a:pt x="658368" y="0"/>
                  </a:lnTo>
                  <a:lnTo>
                    <a:pt x="787791" y="230710"/>
                  </a:lnTo>
                  <a:lnTo>
                    <a:pt x="0" y="230710"/>
                  </a:lnTo>
                </a:path>
              </a:pathLst>
            </a:custGeom>
            <a:noFill/>
            <a:ln w="9525" cap="flat" cmpd="sng" algn="ctr">
              <a:solidFill>
                <a:srgbClr val="FFFFFF"/>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D4D4F"/>
                </a:solidFill>
                <a:effectLst/>
                <a:uLnTx/>
                <a:uFillTx/>
                <a:latin typeface="Arial"/>
                <a:ea typeface="+mn-ea"/>
                <a:cs typeface="+mn-cs"/>
              </a:endParaRPr>
            </a:p>
          </p:txBody>
        </p:sp>
        <p:sp>
          <p:nvSpPr>
            <p:cNvPr id="74" name="Freeform 73"/>
            <p:cNvSpPr/>
            <p:nvPr/>
          </p:nvSpPr>
          <p:spPr>
            <a:xfrm>
              <a:off x="1336900" y="1356812"/>
              <a:ext cx="1299854" cy="227896"/>
            </a:xfrm>
            <a:custGeom>
              <a:avLst/>
              <a:gdLst>
                <a:gd name="connsiteX0" fmla="*/ 1046636 w 1299854"/>
                <a:gd name="connsiteY0" fmla="*/ 227896 h 227896"/>
                <a:gd name="connsiteX1" fmla="*/ 109728 w 1299854"/>
                <a:gd name="connsiteY1" fmla="*/ 227896 h 227896"/>
                <a:gd name="connsiteX2" fmla="*/ 0 w 1299854"/>
                <a:gd name="connsiteY2" fmla="*/ 2813 h 227896"/>
                <a:gd name="connsiteX3" fmla="*/ 1299854 w 1299854"/>
                <a:gd name="connsiteY3" fmla="*/ 0 h 227896"/>
              </a:gdLst>
              <a:ahLst/>
              <a:cxnLst>
                <a:cxn ang="0">
                  <a:pos x="connsiteX0" y="connsiteY0"/>
                </a:cxn>
                <a:cxn ang="0">
                  <a:pos x="connsiteX1" y="connsiteY1"/>
                </a:cxn>
                <a:cxn ang="0">
                  <a:pos x="connsiteX2" y="connsiteY2"/>
                </a:cxn>
                <a:cxn ang="0">
                  <a:pos x="connsiteX3" y="connsiteY3"/>
                </a:cxn>
              </a:cxnLst>
              <a:rect l="l" t="t" r="r" b="b"/>
              <a:pathLst>
                <a:path w="1299854" h="227896">
                  <a:moveTo>
                    <a:pt x="1046636" y="227896"/>
                  </a:moveTo>
                  <a:lnTo>
                    <a:pt x="109728" y="227896"/>
                  </a:lnTo>
                  <a:lnTo>
                    <a:pt x="0" y="2813"/>
                  </a:lnTo>
                  <a:lnTo>
                    <a:pt x="1299854" y="0"/>
                  </a:lnTo>
                </a:path>
              </a:pathLst>
            </a:custGeom>
            <a:noFill/>
            <a:ln w="9525" cap="flat" cmpd="sng" algn="ctr">
              <a:solidFill>
                <a:srgbClr val="FFFFFF"/>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D4D4F"/>
                </a:solidFill>
                <a:effectLst/>
                <a:uLnTx/>
                <a:uFillTx/>
                <a:latin typeface="Arial"/>
                <a:ea typeface="+mn-ea"/>
                <a:cs typeface="+mn-cs"/>
              </a:endParaRPr>
            </a:p>
          </p:txBody>
        </p:sp>
      </p:grpSp>
      <p:grpSp>
        <p:nvGrpSpPr>
          <p:cNvPr id="75" name="Group 74"/>
          <p:cNvGrpSpPr/>
          <p:nvPr/>
        </p:nvGrpSpPr>
        <p:grpSpPr>
          <a:xfrm>
            <a:off x="1343352" y="2067396"/>
            <a:ext cx="2133369" cy="347178"/>
            <a:chOff x="1432560" y="2404879"/>
            <a:chExt cx="2133369" cy="347178"/>
          </a:xfrm>
        </p:grpSpPr>
        <p:sp>
          <p:nvSpPr>
            <p:cNvPr id="76" name="Freeform 84"/>
            <p:cNvSpPr>
              <a:spLocks/>
            </p:cNvSpPr>
            <p:nvPr>
              <p:custDataLst>
                <p:tags r:id="rId57"/>
              </p:custDataLst>
            </p:nvPr>
          </p:nvSpPr>
          <p:spPr bwMode="auto">
            <a:xfrm>
              <a:off x="1432560" y="2404879"/>
              <a:ext cx="2133369" cy="347178"/>
            </a:xfrm>
            <a:custGeom>
              <a:avLst/>
              <a:gdLst>
                <a:gd name="connsiteX0" fmla="*/ 0 w 10000"/>
                <a:gd name="connsiteY0" fmla="*/ 400 h 10400"/>
                <a:gd name="connsiteX1" fmla="*/ 6124 w 10000"/>
                <a:gd name="connsiteY1" fmla="*/ 0 h 10400"/>
                <a:gd name="connsiteX2" fmla="*/ 10000 w 10000"/>
                <a:gd name="connsiteY2" fmla="*/ 10269 h 10400"/>
                <a:gd name="connsiteX3" fmla="*/ 731 w 10000"/>
                <a:gd name="connsiteY3" fmla="*/ 10400 h 10400"/>
                <a:gd name="connsiteX4" fmla="*/ 0 w 10000"/>
                <a:gd name="connsiteY4" fmla="*/ 400 h 10400"/>
                <a:gd name="connsiteX0" fmla="*/ 0 w 10000"/>
                <a:gd name="connsiteY0" fmla="*/ 400 h 10400"/>
                <a:gd name="connsiteX1" fmla="*/ 9047 w 10000"/>
                <a:gd name="connsiteY1" fmla="*/ 0 h 10400"/>
                <a:gd name="connsiteX2" fmla="*/ 10000 w 10000"/>
                <a:gd name="connsiteY2" fmla="*/ 10269 h 10400"/>
                <a:gd name="connsiteX3" fmla="*/ 731 w 10000"/>
                <a:gd name="connsiteY3" fmla="*/ 10400 h 10400"/>
                <a:gd name="connsiteX4" fmla="*/ 0 w 10000"/>
                <a:gd name="connsiteY4" fmla="*/ 400 h 10400"/>
                <a:gd name="connsiteX0" fmla="*/ 0 w 10000"/>
                <a:gd name="connsiteY0" fmla="*/ 400 h 10400"/>
                <a:gd name="connsiteX1" fmla="*/ 8571 w 10000"/>
                <a:gd name="connsiteY1" fmla="*/ 0 h 10400"/>
                <a:gd name="connsiteX2" fmla="*/ 10000 w 10000"/>
                <a:gd name="connsiteY2" fmla="*/ 10269 h 10400"/>
                <a:gd name="connsiteX3" fmla="*/ 731 w 10000"/>
                <a:gd name="connsiteY3" fmla="*/ 10400 h 10400"/>
                <a:gd name="connsiteX4" fmla="*/ 0 w 10000"/>
                <a:gd name="connsiteY4" fmla="*/ 400 h 10400"/>
                <a:gd name="connsiteX0" fmla="*/ 0 w 9524"/>
                <a:gd name="connsiteY0" fmla="*/ 400 h 10400"/>
                <a:gd name="connsiteX1" fmla="*/ 8571 w 9524"/>
                <a:gd name="connsiteY1" fmla="*/ 0 h 10400"/>
                <a:gd name="connsiteX2" fmla="*/ 9524 w 9524"/>
                <a:gd name="connsiteY2" fmla="*/ 9929 h 10400"/>
                <a:gd name="connsiteX3" fmla="*/ 731 w 9524"/>
                <a:gd name="connsiteY3" fmla="*/ 10400 h 10400"/>
                <a:gd name="connsiteX4" fmla="*/ 0 w 9524"/>
                <a:gd name="connsiteY4" fmla="*/ 400 h 10400"/>
                <a:gd name="connsiteX0" fmla="*/ 0 w 10000"/>
                <a:gd name="connsiteY0" fmla="*/ 385 h 10000"/>
                <a:gd name="connsiteX1" fmla="*/ 9000 w 10000"/>
                <a:gd name="connsiteY1" fmla="*/ 0 h 10000"/>
                <a:gd name="connsiteX2" fmla="*/ 10000 w 10000"/>
                <a:gd name="connsiteY2" fmla="*/ 9547 h 10000"/>
                <a:gd name="connsiteX3" fmla="*/ 768 w 10000"/>
                <a:gd name="connsiteY3" fmla="*/ 10000 h 10000"/>
                <a:gd name="connsiteX4" fmla="*/ 0 w 10000"/>
                <a:gd name="connsiteY4" fmla="*/ 385 h 10000"/>
                <a:gd name="connsiteX0" fmla="*/ 0 w 10000"/>
                <a:gd name="connsiteY0" fmla="*/ 385 h 10000"/>
                <a:gd name="connsiteX1" fmla="*/ 9500 w 10000"/>
                <a:gd name="connsiteY1" fmla="*/ 0 h 10000"/>
                <a:gd name="connsiteX2" fmla="*/ 10000 w 10000"/>
                <a:gd name="connsiteY2" fmla="*/ 9547 h 10000"/>
                <a:gd name="connsiteX3" fmla="*/ 768 w 10000"/>
                <a:gd name="connsiteY3" fmla="*/ 10000 h 10000"/>
                <a:gd name="connsiteX4" fmla="*/ 0 w 10000"/>
                <a:gd name="connsiteY4" fmla="*/ 385 h 10000"/>
                <a:gd name="connsiteX0" fmla="*/ 0 w 10000"/>
                <a:gd name="connsiteY0" fmla="*/ 385 h 10000"/>
                <a:gd name="connsiteX1" fmla="*/ 9500 w 10000"/>
                <a:gd name="connsiteY1" fmla="*/ 0 h 10000"/>
                <a:gd name="connsiteX2" fmla="*/ 10000 w 10000"/>
                <a:gd name="connsiteY2" fmla="*/ 9547 h 10000"/>
                <a:gd name="connsiteX3" fmla="*/ 768 w 10000"/>
                <a:gd name="connsiteY3" fmla="*/ 10000 h 10000"/>
                <a:gd name="connsiteX4" fmla="*/ 0 w 10000"/>
                <a:gd name="connsiteY4" fmla="*/ 385 h 10000"/>
                <a:gd name="connsiteX0" fmla="*/ 0 w 10500"/>
                <a:gd name="connsiteY0" fmla="*/ 385 h 10000"/>
                <a:gd name="connsiteX1" fmla="*/ 9500 w 10500"/>
                <a:gd name="connsiteY1" fmla="*/ 0 h 10000"/>
                <a:gd name="connsiteX2" fmla="*/ 10500 w 10500"/>
                <a:gd name="connsiteY2" fmla="*/ 9547 h 10000"/>
                <a:gd name="connsiteX3" fmla="*/ 768 w 10500"/>
                <a:gd name="connsiteY3" fmla="*/ 10000 h 10000"/>
                <a:gd name="connsiteX4" fmla="*/ 0 w 10500"/>
                <a:gd name="connsiteY4" fmla="*/ 385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0" h="10000">
                  <a:moveTo>
                    <a:pt x="0" y="385"/>
                  </a:moveTo>
                  <a:lnTo>
                    <a:pt x="9500" y="0"/>
                  </a:lnTo>
                  <a:cubicBezTo>
                    <a:pt x="9834" y="3291"/>
                    <a:pt x="10166" y="6256"/>
                    <a:pt x="10500" y="9547"/>
                  </a:cubicBezTo>
                  <a:lnTo>
                    <a:pt x="768" y="10000"/>
                  </a:lnTo>
                  <a:cubicBezTo>
                    <a:pt x="511" y="6795"/>
                    <a:pt x="256" y="3589"/>
                    <a:pt x="0" y="385"/>
                  </a:cubicBezTo>
                  <a:close/>
                </a:path>
              </a:pathLst>
            </a:custGeom>
            <a:solidFill>
              <a:srgbClr val="FFFFFF">
                <a:lumMod val="50000"/>
              </a:srgbClr>
            </a:solidFill>
            <a:ln w="127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FFFFFF"/>
                </a:solidFill>
                <a:effectLst/>
                <a:uLnTx/>
                <a:uFillTx/>
                <a:ea typeface="MS PGothic"/>
              </a:endParaRPr>
            </a:p>
          </p:txBody>
        </p:sp>
        <p:sp>
          <p:nvSpPr>
            <p:cNvPr id="77" name="Text Box 106"/>
            <p:cNvSpPr txBox="1">
              <a:spLocks noChangeArrowheads="1"/>
            </p:cNvSpPr>
            <p:nvPr>
              <p:custDataLst>
                <p:tags r:id="rId58"/>
              </p:custDataLst>
            </p:nvPr>
          </p:nvSpPr>
          <p:spPr bwMode="auto">
            <a:xfrm>
              <a:off x="2027526" y="2465442"/>
              <a:ext cx="968214" cy="231475"/>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System-Design</a:t>
              </a:r>
            </a:p>
          </p:txBody>
        </p:sp>
        <p:sp>
          <p:nvSpPr>
            <p:cNvPr id="78" name="Freeform 77"/>
            <p:cNvSpPr/>
            <p:nvPr/>
          </p:nvSpPr>
          <p:spPr>
            <a:xfrm>
              <a:off x="2040284" y="2483963"/>
              <a:ext cx="1375821" cy="199761"/>
            </a:xfrm>
            <a:custGeom>
              <a:avLst/>
              <a:gdLst>
                <a:gd name="connsiteX0" fmla="*/ 0 w 1375821"/>
                <a:gd name="connsiteY0" fmla="*/ 199761 h 199761"/>
                <a:gd name="connsiteX1" fmla="*/ 1375821 w 1375821"/>
                <a:gd name="connsiteY1" fmla="*/ 196947 h 199761"/>
                <a:gd name="connsiteX2" fmla="*/ 1252025 w 1375821"/>
                <a:gd name="connsiteY2" fmla="*/ 0 h 199761"/>
                <a:gd name="connsiteX3" fmla="*/ 737147 w 1375821"/>
                <a:gd name="connsiteY3" fmla="*/ 2813 h 199761"/>
              </a:gdLst>
              <a:ahLst/>
              <a:cxnLst>
                <a:cxn ang="0">
                  <a:pos x="connsiteX0" y="connsiteY0"/>
                </a:cxn>
                <a:cxn ang="0">
                  <a:pos x="connsiteX1" y="connsiteY1"/>
                </a:cxn>
                <a:cxn ang="0">
                  <a:pos x="connsiteX2" y="connsiteY2"/>
                </a:cxn>
                <a:cxn ang="0">
                  <a:pos x="connsiteX3" y="connsiteY3"/>
                </a:cxn>
              </a:cxnLst>
              <a:rect l="l" t="t" r="r" b="b"/>
              <a:pathLst>
                <a:path w="1375821" h="199761">
                  <a:moveTo>
                    <a:pt x="0" y="199761"/>
                  </a:moveTo>
                  <a:lnTo>
                    <a:pt x="1375821" y="196947"/>
                  </a:lnTo>
                  <a:lnTo>
                    <a:pt x="1252025" y="0"/>
                  </a:lnTo>
                  <a:lnTo>
                    <a:pt x="737147" y="2813"/>
                  </a:lnTo>
                </a:path>
              </a:pathLst>
            </a:custGeom>
            <a:noFill/>
            <a:ln w="9525" cap="flat" cmpd="sng" algn="ctr">
              <a:solidFill>
                <a:srgbClr val="FFFFFF"/>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D4D4F"/>
                </a:solidFill>
                <a:effectLst/>
                <a:uLnTx/>
                <a:uFillTx/>
                <a:latin typeface="Arial"/>
                <a:ea typeface="+mn-ea"/>
                <a:cs typeface="+mn-cs"/>
              </a:endParaRPr>
            </a:p>
          </p:txBody>
        </p:sp>
        <p:sp>
          <p:nvSpPr>
            <p:cNvPr id="79" name="Freeform 78"/>
            <p:cNvSpPr/>
            <p:nvPr/>
          </p:nvSpPr>
          <p:spPr>
            <a:xfrm>
              <a:off x="1567610" y="2492403"/>
              <a:ext cx="1128229" cy="191321"/>
            </a:xfrm>
            <a:custGeom>
              <a:avLst/>
              <a:gdLst>
                <a:gd name="connsiteX0" fmla="*/ 1128229 w 1128229"/>
                <a:gd name="connsiteY0" fmla="*/ 0 h 191321"/>
                <a:gd name="connsiteX1" fmla="*/ 0 w 1128229"/>
                <a:gd name="connsiteY1" fmla="*/ 0 h 191321"/>
                <a:gd name="connsiteX2" fmla="*/ 101287 w 1128229"/>
                <a:gd name="connsiteY2" fmla="*/ 191321 h 191321"/>
                <a:gd name="connsiteX3" fmla="*/ 424844 w 1128229"/>
                <a:gd name="connsiteY3" fmla="*/ 188507 h 191321"/>
              </a:gdLst>
              <a:ahLst/>
              <a:cxnLst>
                <a:cxn ang="0">
                  <a:pos x="connsiteX0" y="connsiteY0"/>
                </a:cxn>
                <a:cxn ang="0">
                  <a:pos x="connsiteX1" y="connsiteY1"/>
                </a:cxn>
                <a:cxn ang="0">
                  <a:pos x="connsiteX2" y="connsiteY2"/>
                </a:cxn>
                <a:cxn ang="0">
                  <a:pos x="connsiteX3" y="connsiteY3"/>
                </a:cxn>
              </a:cxnLst>
              <a:rect l="l" t="t" r="r" b="b"/>
              <a:pathLst>
                <a:path w="1128229" h="191321">
                  <a:moveTo>
                    <a:pt x="1128229" y="0"/>
                  </a:moveTo>
                  <a:lnTo>
                    <a:pt x="0" y="0"/>
                  </a:lnTo>
                  <a:lnTo>
                    <a:pt x="101287" y="191321"/>
                  </a:lnTo>
                  <a:lnTo>
                    <a:pt x="424844" y="188507"/>
                  </a:lnTo>
                </a:path>
              </a:pathLst>
            </a:custGeom>
            <a:noFill/>
            <a:ln w="9525" cap="flat" cmpd="sng" algn="ctr">
              <a:solidFill>
                <a:srgbClr val="FFFFFF"/>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D4D4F"/>
                </a:solidFill>
                <a:effectLst/>
                <a:uLnTx/>
                <a:uFillTx/>
                <a:latin typeface="Arial"/>
                <a:ea typeface="+mn-ea"/>
                <a:cs typeface="+mn-cs"/>
              </a:endParaRPr>
            </a:p>
          </p:txBody>
        </p:sp>
      </p:grpSp>
      <p:sp>
        <p:nvSpPr>
          <p:cNvPr id="80" name="Left-Right Arrow 79"/>
          <p:cNvSpPr/>
          <p:nvPr/>
        </p:nvSpPr>
        <p:spPr>
          <a:xfrm>
            <a:off x="5208936" y="3090824"/>
            <a:ext cx="1735953" cy="171626"/>
          </a:xfrm>
          <a:prstGeom prst="leftRightArrow">
            <a:avLst>
              <a:gd name="adj1" fmla="val 100000"/>
              <a:gd name="adj2" fmla="val 50000"/>
            </a:avLst>
          </a:prstGeom>
          <a:solidFill>
            <a:srgbClr val="0067B4">
              <a:lumMod val="50000"/>
            </a:srgbClr>
          </a:solidFill>
          <a:ln w="9525" cap="flat" cmpd="sng" algn="ctr">
            <a:noFill/>
            <a:prstDash val="solid"/>
          </a:ln>
          <a:effectLst/>
        </p:spPr>
        <p:txBody>
          <a:bodyPr lIns="0" tIns="0" rIns="0"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a:ea typeface="+mn-ea"/>
                <a:cs typeface="+mn-cs"/>
              </a:rPr>
              <a:t>Cross Discipline </a:t>
            </a:r>
            <a:r>
              <a:rPr kumimoji="0" lang="en-US" sz="900" b="0" i="0" u="none" strike="noStrike" kern="0" cap="none" spc="0" normalizeH="0" baseline="0" noProof="0" dirty="0" smtClean="0">
                <a:ln>
                  <a:noFill/>
                </a:ln>
                <a:solidFill>
                  <a:srgbClr val="FFFFFF"/>
                </a:solidFill>
                <a:effectLst/>
                <a:uLnTx/>
                <a:uFillTx/>
                <a:latin typeface="Symbol" pitchFamily="18" charset="2"/>
                <a:ea typeface="+mn-ea"/>
                <a:cs typeface="+mn-cs"/>
              </a:rPr>
              <a:t>D</a:t>
            </a:r>
            <a:r>
              <a:rPr kumimoji="0" lang="en-US" sz="800" b="0" i="0" u="none" strike="noStrike" kern="0" cap="none" spc="0" normalizeH="0" baseline="0" noProof="0" dirty="0" smtClean="0">
                <a:ln>
                  <a:noFill/>
                </a:ln>
                <a:solidFill>
                  <a:srgbClr val="FFFFFF"/>
                </a:solidFill>
                <a:effectLst/>
                <a:uLnTx/>
                <a:uFillTx/>
                <a:latin typeface="Arial"/>
                <a:ea typeface="+mn-ea"/>
                <a:cs typeface="+mn-cs"/>
              </a:rPr>
              <a:t> Management</a:t>
            </a:r>
          </a:p>
        </p:txBody>
      </p:sp>
      <p:sp>
        <p:nvSpPr>
          <p:cNvPr id="81" name="Left-Right Arrow 80"/>
          <p:cNvSpPr/>
          <p:nvPr/>
        </p:nvSpPr>
        <p:spPr>
          <a:xfrm>
            <a:off x="4974760" y="3837955"/>
            <a:ext cx="1735953" cy="171626"/>
          </a:xfrm>
          <a:prstGeom prst="leftRightArrow">
            <a:avLst>
              <a:gd name="adj1" fmla="val 100000"/>
              <a:gd name="adj2" fmla="val 50000"/>
            </a:avLst>
          </a:prstGeom>
          <a:solidFill>
            <a:srgbClr val="0067B4">
              <a:lumMod val="50000"/>
            </a:srgbClr>
          </a:solidFill>
          <a:ln w="9525" cap="flat" cmpd="sng" algn="ctr">
            <a:noFill/>
            <a:prstDash val="solid"/>
          </a:ln>
          <a:effectLst/>
        </p:spPr>
        <p:txBody>
          <a:bodyPr lIns="0" tIns="0" rIns="0"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a:ea typeface="+mn-ea"/>
                <a:cs typeface="+mn-cs"/>
              </a:rPr>
              <a:t>Cross Discipline </a:t>
            </a:r>
            <a:r>
              <a:rPr kumimoji="0" lang="en-US" sz="900" b="0" i="0" u="none" strike="noStrike" kern="0" cap="none" spc="0" normalizeH="0" baseline="0" noProof="0" dirty="0" smtClean="0">
                <a:ln>
                  <a:noFill/>
                </a:ln>
                <a:solidFill>
                  <a:srgbClr val="FFFFFF"/>
                </a:solidFill>
                <a:effectLst/>
                <a:uLnTx/>
                <a:uFillTx/>
                <a:latin typeface="Symbol" pitchFamily="18" charset="2"/>
                <a:ea typeface="+mn-ea"/>
                <a:cs typeface="+mn-cs"/>
              </a:rPr>
              <a:t>D</a:t>
            </a:r>
            <a:r>
              <a:rPr kumimoji="0" lang="en-US" sz="800" b="0" i="0" u="none" strike="noStrike" kern="0" cap="none" spc="0" normalizeH="0" baseline="0" noProof="0" dirty="0" smtClean="0">
                <a:ln>
                  <a:noFill/>
                </a:ln>
                <a:solidFill>
                  <a:srgbClr val="FFFFFF"/>
                </a:solidFill>
                <a:effectLst/>
                <a:uLnTx/>
                <a:uFillTx/>
                <a:latin typeface="Arial"/>
                <a:ea typeface="+mn-ea"/>
                <a:cs typeface="+mn-cs"/>
              </a:rPr>
              <a:t> Management</a:t>
            </a:r>
          </a:p>
        </p:txBody>
      </p:sp>
      <p:sp>
        <p:nvSpPr>
          <p:cNvPr id="82" name="Left-Right Arrow 81"/>
          <p:cNvSpPr/>
          <p:nvPr/>
        </p:nvSpPr>
        <p:spPr>
          <a:xfrm>
            <a:off x="3033133" y="4808110"/>
            <a:ext cx="2910468" cy="184690"/>
          </a:xfrm>
          <a:prstGeom prst="leftRightArrow">
            <a:avLst>
              <a:gd name="adj1" fmla="val 100000"/>
              <a:gd name="adj2" fmla="val 50000"/>
            </a:avLst>
          </a:prstGeom>
          <a:solidFill>
            <a:srgbClr val="0067B4">
              <a:lumMod val="50000"/>
            </a:srgbClr>
          </a:solidFill>
          <a:ln w="9525" cap="flat" cmpd="sng" algn="ctr">
            <a:noFill/>
            <a:prstDash val="solid"/>
          </a:ln>
          <a:effectLst/>
        </p:spPr>
        <p:txBody>
          <a:bodyPr lIns="0" tIns="0" rIns="0"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a:ea typeface="+mn-ea"/>
                <a:cs typeface="+mn-cs"/>
              </a:rPr>
              <a:t>Cross Discipline </a:t>
            </a:r>
            <a:r>
              <a:rPr kumimoji="0" lang="en-US" sz="900" b="0" i="0" u="none" strike="noStrike" kern="0" cap="none" spc="0" normalizeH="0" baseline="0" noProof="0" dirty="0" smtClean="0">
                <a:ln>
                  <a:noFill/>
                </a:ln>
                <a:solidFill>
                  <a:srgbClr val="FFFFFF"/>
                </a:solidFill>
                <a:effectLst/>
                <a:uLnTx/>
                <a:uFillTx/>
                <a:latin typeface="Symbol" pitchFamily="18" charset="2"/>
                <a:ea typeface="+mn-ea"/>
                <a:cs typeface="+mn-cs"/>
              </a:rPr>
              <a:t>D</a:t>
            </a:r>
            <a:r>
              <a:rPr kumimoji="0" lang="en-US" sz="800" b="0" i="0" u="none" strike="noStrike" kern="0" cap="none" spc="0" normalizeH="0" baseline="0" noProof="0" dirty="0" smtClean="0">
                <a:ln>
                  <a:noFill/>
                </a:ln>
                <a:solidFill>
                  <a:srgbClr val="FFFFFF"/>
                </a:solidFill>
                <a:effectLst/>
                <a:uLnTx/>
                <a:uFillTx/>
                <a:latin typeface="Arial"/>
                <a:ea typeface="+mn-ea"/>
                <a:cs typeface="+mn-cs"/>
              </a:rPr>
              <a:t> Management</a:t>
            </a:r>
          </a:p>
        </p:txBody>
      </p:sp>
      <p:sp>
        <p:nvSpPr>
          <p:cNvPr id="83" name="Rectangle 82"/>
          <p:cNvSpPr/>
          <p:nvPr>
            <p:custDataLst>
              <p:tags r:id="rId55"/>
            </p:custDataLst>
          </p:nvPr>
        </p:nvSpPr>
        <p:spPr>
          <a:xfrm>
            <a:off x="6738179" y="4525543"/>
            <a:ext cx="182880" cy="182880"/>
          </a:xfrm>
          <a:prstGeom prst="rect">
            <a:avLst/>
          </a:prstGeom>
          <a:solidFill>
            <a:schemeClr val="tx1">
              <a:lumMod val="50000"/>
              <a:lumOff val="50000"/>
            </a:schemeClr>
          </a:solidFill>
          <a:ln w="9525" cap="flat" cmpd="sng" algn="ctr">
            <a:solidFill>
              <a:srgbClr val="AFB7BE">
                <a:lumMod val="40000"/>
                <a:lumOff val="60000"/>
              </a:srgbClr>
            </a:solidFill>
            <a:prstDash val="solid"/>
            <a:headEnd type="none" w="med" len="med"/>
            <a:tailEnd type="none" w="med" len="med"/>
          </a:ln>
          <a:effectLst>
            <a:outerShdw blurRad="40000" dist="20000" dir="5400000" rotWithShape="0">
              <a:srgbClr val="000000">
                <a:alpha val="38000"/>
              </a:srgbClr>
            </a:outerShdw>
          </a:effectLst>
        </p:spPr>
        <p:txBody>
          <a:bodyPr wrap="none" lIns="92075" tIns="46038" rIns="92075" bIns="4603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40637A"/>
              </a:solidFill>
              <a:effectLst/>
              <a:uLnTx/>
              <a:uFillTx/>
              <a:ea typeface="MS PGothic"/>
            </a:endParaRPr>
          </a:p>
        </p:txBody>
      </p:sp>
      <p:sp>
        <p:nvSpPr>
          <p:cNvPr id="84" name="Text Box 103"/>
          <p:cNvSpPr txBox="1">
            <a:spLocks noChangeArrowheads="1"/>
          </p:cNvSpPr>
          <p:nvPr>
            <p:custDataLst>
              <p:tags r:id="rId56"/>
            </p:custDataLst>
          </p:nvPr>
        </p:nvSpPr>
        <p:spPr bwMode="auto">
          <a:xfrm>
            <a:off x="6984343" y="4503241"/>
            <a:ext cx="1122103" cy="231475"/>
          </a:xfrm>
          <a:prstGeom prst="rect">
            <a:avLst/>
          </a:prstGeom>
          <a:noFill/>
          <a:ln w="19050" algn="ctr">
            <a:noFill/>
            <a:miter lim="800000"/>
            <a:headEnd/>
            <a:tailEnd/>
          </a:ln>
          <a:effectLst/>
        </p:spPr>
        <p:txBody>
          <a:bodyPr wrap="none" lIns="92075" tIns="46038" rIns="92075" bIns="46038">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ysClr val="windowText" lastClr="000000"/>
                </a:solidFill>
                <a:effectLst/>
                <a:uLnTx/>
                <a:uFillTx/>
              </a:rPr>
              <a:t>Systems Domain  </a:t>
            </a:r>
          </a:p>
        </p:txBody>
      </p:sp>
    </p:spTree>
    <p:extLst>
      <p:ext uri="{BB962C8B-B14F-4D97-AF65-F5344CB8AC3E}">
        <p14:creationId xmlns:p14="http://schemas.microsoft.com/office/powerpoint/2010/main" val="23140482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0" grpId="0" animBg="1"/>
      <p:bldP spid="80" grpId="0" animBg="1"/>
      <p:bldP spid="81" grpId="0" animBg="1"/>
      <p:bldP spid="8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Autofit/>
          </a:bodyPr>
          <a:lstStyle/>
          <a:p>
            <a:r>
              <a:rPr lang="en-US" b="1" dirty="0">
                <a:solidFill>
                  <a:schemeClr val="tx1">
                    <a:lumMod val="50000"/>
                  </a:schemeClr>
                </a:solidFill>
                <a:latin typeface="맑은 고딕" pitchFamily="50" charset="-127"/>
                <a:ea typeface="맑은 고딕" pitchFamily="50" charset="-127"/>
              </a:rPr>
              <a:t>ALM Solution</a:t>
            </a:r>
            <a:r>
              <a:rPr lang="ko-KR" altLang="en-US" b="1" dirty="0">
                <a:solidFill>
                  <a:schemeClr val="tx1">
                    <a:lumMod val="50000"/>
                  </a:schemeClr>
                </a:solidFill>
                <a:latin typeface="맑은 고딕" pitchFamily="50" charset="-127"/>
                <a:ea typeface="맑은 고딕" pitchFamily="50" charset="-127"/>
              </a:rPr>
              <a:t>의 이해</a:t>
            </a:r>
            <a:endParaRPr lang="en-US" b="1" dirty="0">
              <a:solidFill>
                <a:schemeClr val="tx1">
                  <a:lumMod val="50000"/>
                </a:schemeClr>
              </a:solidFill>
              <a:latin typeface="맑은 고딕" pitchFamily="50" charset="-127"/>
              <a:ea typeface="맑은 고딕" pitchFamily="50" charset="-127"/>
            </a:endParaRPr>
          </a:p>
        </p:txBody>
      </p:sp>
      <p:grpSp>
        <p:nvGrpSpPr>
          <p:cNvPr id="3" name="Group 9"/>
          <p:cNvGrpSpPr/>
          <p:nvPr/>
        </p:nvGrpSpPr>
        <p:grpSpPr>
          <a:xfrm>
            <a:off x="857251" y="1308100"/>
            <a:ext cx="1225549" cy="1790700"/>
            <a:chOff x="3905250" y="1214438"/>
            <a:chExt cx="5091113" cy="5072062"/>
          </a:xfrm>
        </p:grpSpPr>
        <p:pic>
          <p:nvPicPr>
            <p:cNvPr id="4" name="Picture 7" descr="RM 2007 Document View"/>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05250" y="1214438"/>
              <a:ext cx="4310063" cy="2986087"/>
            </a:xfrm>
            <a:prstGeom prst="rect">
              <a:avLst/>
            </a:prstGeom>
            <a:noFill/>
            <a:ln w="9525">
              <a:noFill/>
              <a:miter lim="800000"/>
              <a:headEnd/>
              <a:tailEnd/>
            </a:ln>
          </p:spPr>
        </p:pic>
        <p:pic>
          <p:nvPicPr>
            <p:cNvPr id="5" name="Picture 4" descr="http://ezone.mks.com/teams/pm/solutions/rm/images/2007-MSWord-Export.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57688" y="2786063"/>
              <a:ext cx="4638675" cy="3071812"/>
            </a:xfrm>
            <a:prstGeom prst="rect">
              <a:avLst/>
            </a:prstGeom>
            <a:noFill/>
            <a:ln w="9525">
              <a:noFill/>
              <a:miter lim="800000"/>
              <a:headEnd/>
              <a:tailEnd/>
            </a:ln>
          </p:spPr>
        </p:pic>
        <p:pic>
          <p:nvPicPr>
            <p:cNvPr id="6" name="Picture 10" descr="2007-MKSALM-MS Project(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43375" y="4441825"/>
              <a:ext cx="2928938" cy="1844675"/>
            </a:xfrm>
            <a:prstGeom prst="rect">
              <a:avLst/>
            </a:prstGeom>
            <a:noFill/>
            <a:ln w="9525">
              <a:noFill/>
              <a:miter lim="800000"/>
              <a:headEnd/>
              <a:tailEnd/>
            </a:ln>
          </p:spPr>
        </p:pic>
      </p:grpSp>
      <p:sp>
        <p:nvSpPr>
          <p:cNvPr id="7" name="TextBox 6"/>
          <p:cNvSpPr txBox="1"/>
          <p:nvPr/>
        </p:nvSpPr>
        <p:spPr>
          <a:xfrm>
            <a:off x="469900" y="1021335"/>
            <a:ext cx="1939258" cy="222809"/>
          </a:xfrm>
          <a:prstGeom prst="rect">
            <a:avLst/>
          </a:prstGeom>
          <a:noFill/>
        </p:spPr>
        <p:txBody>
          <a:bodyPr wrap="square" lIns="0" tIns="0" rIns="0" bIns="0" rtlCol="0">
            <a:spAutoFit/>
          </a:bodyPr>
          <a:lstStyle/>
          <a:p>
            <a:pPr algn="ctr"/>
            <a:r>
              <a:rPr lang="en-US" sz="1400" dirty="0" smtClean="0"/>
              <a:t>Requirements Authoring</a:t>
            </a:r>
          </a:p>
        </p:txBody>
      </p:sp>
      <p:grpSp>
        <p:nvGrpSpPr>
          <p:cNvPr id="8" name="Group 25"/>
          <p:cNvGrpSpPr>
            <a:grpSpLocks/>
          </p:cNvGrpSpPr>
          <p:nvPr/>
        </p:nvGrpSpPr>
        <p:grpSpPr bwMode="auto">
          <a:xfrm>
            <a:off x="3677927" y="1283215"/>
            <a:ext cx="1506991" cy="1793883"/>
            <a:chOff x="2895601" y="1219200"/>
            <a:chExt cx="6172199" cy="5082975"/>
          </a:xfrm>
        </p:grpSpPr>
        <p:pic>
          <p:nvPicPr>
            <p:cNvPr id="9" name="Picture 1"/>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95601" y="1219200"/>
              <a:ext cx="3886201" cy="1860477"/>
            </a:xfrm>
            <a:prstGeom prst="rect">
              <a:avLst/>
            </a:prstGeom>
            <a:ln>
              <a:noFill/>
            </a:ln>
            <a:effectLst>
              <a:outerShdw blurRad="292100" dist="139700" dir="2700000" algn="tl" rotWithShape="0">
                <a:srgbClr val="333333">
                  <a:alpha val="65000"/>
                </a:srgbClr>
              </a:outerShdw>
            </a:effectLst>
          </p:spPr>
        </p:pic>
        <p:grpSp>
          <p:nvGrpSpPr>
            <p:cNvPr id="10" name="Group 19"/>
            <p:cNvGrpSpPr>
              <a:grpSpLocks/>
            </p:cNvGrpSpPr>
            <p:nvPr/>
          </p:nvGrpSpPr>
          <p:grpSpPr bwMode="auto">
            <a:xfrm>
              <a:off x="4030664" y="2614557"/>
              <a:ext cx="5037136" cy="3687618"/>
              <a:chOff x="2742833" y="1448475"/>
              <a:chExt cx="6324973" cy="4630416"/>
            </a:xfrm>
          </p:grpSpPr>
          <p:sp>
            <p:nvSpPr>
              <p:cNvPr id="12" name="TextBox 11"/>
              <p:cNvSpPr txBox="1"/>
              <p:nvPr/>
            </p:nvSpPr>
            <p:spPr>
              <a:xfrm>
                <a:off x="2848481" y="2811887"/>
                <a:ext cx="920939" cy="333001"/>
              </a:xfrm>
              <a:prstGeom prst="rect">
                <a:avLst/>
              </a:prstGeom>
              <a:noFill/>
            </p:spPr>
            <p:txBody>
              <a:bodyPr>
                <a:spAutoFit/>
              </a:bodyPr>
              <a:lstStyle/>
              <a:p>
                <a:pPr>
                  <a:defRPr/>
                </a:pPr>
                <a:r>
                  <a:rPr lang="en-US" sz="1000" i="1" dirty="0">
                    <a:latin typeface="Calibri" pitchFamily="34" charset="0"/>
                  </a:rPr>
                  <a:t>Model</a:t>
                </a:r>
              </a:p>
            </p:txBody>
          </p:sp>
          <p:sp>
            <p:nvSpPr>
              <p:cNvPr id="13" name="TextBox 12"/>
              <p:cNvSpPr txBox="1"/>
              <p:nvPr/>
            </p:nvSpPr>
            <p:spPr>
              <a:xfrm>
                <a:off x="8045207" y="3672988"/>
                <a:ext cx="885057" cy="333001"/>
              </a:xfrm>
              <a:prstGeom prst="rect">
                <a:avLst/>
              </a:prstGeom>
              <a:noFill/>
            </p:spPr>
            <p:txBody>
              <a:bodyPr>
                <a:spAutoFit/>
              </a:bodyPr>
              <a:lstStyle/>
              <a:p>
                <a:pPr algn="r">
                  <a:defRPr/>
                </a:pPr>
                <a:r>
                  <a:rPr lang="en-US" sz="1000" dirty="0">
                    <a:latin typeface="Calibri" pitchFamily="34" charset="0"/>
                  </a:rPr>
                  <a:t> </a:t>
                </a:r>
                <a:r>
                  <a:rPr lang="en-US" sz="1000" i="1" dirty="0">
                    <a:latin typeface="Calibri" pitchFamily="34" charset="0"/>
                  </a:rPr>
                  <a:t>Code</a:t>
                </a:r>
              </a:p>
            </p:txBody>
          </p:sp>
          <p:pic>
            <p:nvPicPr>
              <p:cNvPr id="14"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388711" y="1448475"/>
                <a:ext cx="2515637" cy="2086977"/>
              </a:xfrm>
              <a:prstGeom prst="rect">
                <a:avLst/>
              </a:prstGeom>
              <a:ln>
                <a:noFill/>
              </a:ln>
              <a:effectLst>
                <a:outerShdw blurRad="292100" dist="139700" dir="2700000" algn="tl" rotWithShape="0">
                  <a:srgbClr val="333333">
                    <a:alpha val="65000"/>
                  </a:srgbClr>
                </a:outerShdw>
              </a:effectLst>
            </p:spPr>
          </p:pic>
          <p:pic>
            <p:nvPicPr>
              <p:cNvPr id="15" name="Picture 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21215" y="3956907"/>
                <a:ext cx="2746591" cy="1958536"/>
              </a:xfrm>
              <a:prstGeom prst="rect">
                <a:avLst/>
              </a:prstGeom>
              <a:noFill/>
              <a:ln w="9525">
                <a:noFill/>
                <a:miter lim="800000"/>
                <a:headEnd/>
                <a:tailEnd/>
              </a:ln>
            </p:spPr>
          </p:pic>
          <p:pic>
            <p:nvPicPr>
              <p:cNvPr id="16" name="Picture 10"/>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42833" y="3868331"/>
                <a:ext cx="2467796" cy="2210560"/>
              </a:xfrm>
              <a:prstGeom prst="rect">
                <a:avLst/>
              </a:prstGeom>
              <a:ln>
                <a:noFill/>
              </a:ln>
              <a:effectLst>
                <a:outerShdw blurRad="292100" dist="139700" dir="2700000" algn="tl" rotWithShape="0">
                  <a:srgbClr val="333333">
                    <a:alpha val="65000"/>
                  </a:srgbClr>
                </a:outerShdw>
              </a:effectLst>
            </p:spPr>
          </p:pic>
          <p:pic>
            <p:nvPicPr>
              <p:cNvPr id="17" name="Picture 7"/>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007510" y="1722363"/>
                <a:ext cx="3972867" cy="2857104"/>
              </a:xfrm>
              <a:prstGeom prst="rect">
                <a:avLst/>
              </a:prstGeom>
              <a:ln>
                <a:noFill/>
              </a:ln>
              <a:effectLst>
                <a:outerShdw blurRad="292100" dist="139700" dir="2700000" algn="tl" rotWithShape="0">
                  <a:srgbClr val="333333">
                    <a:alpha val="65000"/>
                  </a:srgbClr>
                </a:outerShdw>
              </a:effectLst>
            </p:spPr>
          </p:pic>
        </p:grpSp>
      </p:grpSp>
      <p:sp>
        <p:nvSpPr>
          <p:cNvPr id="22" name="TextBox 21"/>
          <p:cNvSpPr txBox="1"/>
          <p:nvPr/>
        </p:nvSpPr>
        <p:spPr>
          <a:xfrm>
            <a:off x="3149290" y="866843"/>
            <a:ext cx="2387600" cy="430887"/>
          </a:xfrm>
          <a:prstGeom prst="rect">
            <a:avLst/>
          </a:prstGeom>
          <a:noFill/>
        </p:spPr>
        <p:txBody>
          <a:bodyPr wrap="square" lIns="0" tIns="0" rIns="0" bIns="0" rtlCol="0">
            <a:spAutoFit/>
          </a:bodyPr>
          <a:lstStyle/>
          <a:p>
            <a:pPr algn="ctr"/>
            <a:r>
              <a:rPr lang="en-US" sz="1400" dirty="0" smtClean="0"/>
              <a:t>Integrated Model Based Design</a:t>
            </a:r>
          </a:p>
        </p:txBody>
      </p:sp>
      <p:grpSp>
        <p:nvGrpSpPr>
          <p:cNvPr id="11" name="Group 22"/>
          <p:cNvGrpSpPr/>
          <p:nvPr/>
        </p:nvGrpSpPr>
        <p:grpSpPr>
          <a:xfrm>
            <a:off x="6546618" y="1502507"/>
            <a:ext cx="1721277" cy="1194864"/>
            <a:chOff x="3913188" y="1214438"/>
            <a:chExt cx="5087937" cy="5072062"/>
          </a:xfrm>
        </p:grpSpPr>
        <p:pic>
          <p:nvPicPr>
            <p:cNvPr id="24" name="Picture 2" descr="http://ezone.mks.com/teams/pm/solutions/rm/images/2007-MKSRequirements-HistoricalReport.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13188" y="1214438"/>
              <a:ext cx="4651375" cy="3286125"/>
            </a:xfrm>
            <a:prstGeom prst="rect">
              <a:avLst/>
            </a:prstGeom>
            <a:noFill/>
            <a:ln w="9525">
              <a:noFill/>
              <a:miter lim="800000"/>
              <a:headEnd/>
              <a:tailEnd/>
            </a:ln>
          </p:spPr>
        </p:pic>
        <p:pic>
          <p:nvPicPr>
            <p:cNvPr id="25" name="Picture 2" descr="http://ezone.mks.com/teams/pm/solutions/rm/images/2007-MKSRequirements-ConflictResolution-02.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643438" y="3055938"/>
              <a:ext cx="4357687" cy="3230562"/>
            </a:xfrm>
            <a:prstGeom prst="rect">
              <a:avLst/>
            </a:prstGeom>
            <a:noFill/>
            <a:ln w="9525">
              <a:noFill/>
              <a:miter lim="800000"/>
              <a:headEnd/>
              <a:tailEnd/>
            </a:ln>
          </p:spPr>
        </p:pic>
      </p:grpSp>
      <p:sp>
        <p:nvSpPr>
          <p:cNvPr id="26" name="TextBox 25"/>
          <p:cNvSpPr txBox="1"/>
          <p:nvPr/>
        </p:nvSpPr>
        <p:spPr>
          <a:xfrm>
            <a:off x="6064366" y="914490"/>
            <a:ext cx="2387600" cy="430887"/>
          </a:xfrm>
          <a:prstGeom prst="rect">
            <a:avLst/>
          </a:prstGeom>
          <a:noFill/>
        </p:spPr>
        <p:txBody>
          <a:bodyPr wrap="square" lIns="0" tIns="0" rIns="0" bIns="0" rtlCol="0">
            <a:spAutoFit/>
          </a:bodyPr>
          <a:lstStyle/>
          <a:p>
            <a:pPr algn="ctr"/>
            <a:r>
              <a:rPr lang="en-US" sz="1400" dirty="0" smtClean="0"/>
              <a:t>Comprehensive Change Management</a:t>
            </a:r>
          </a:p>
        </p:txBody>
      </p:sp>
      <p:grpSp>
        <p:nvGrpSpPr>
          <p:cNvPr id="18" name="Group 28"/>
          <p:cNvGrpSpPr/>
          <p:nvPr/>
        </p:nvGrpSpPr>
        <p:grpSpPr>
          <a:xfrm>
            <a:off x="590283" y="3535388"/>
            <a:ext cx="1714129" cy="1313772"/>
            <a:chOff x="3929063" y="1337270"/>
            <a:chExt cx="5030787" cy="5083175"/>
          </a:xfrm>
        </p:grpSpPr>
        <p:pic>
          <p:nvPicPr>
            <p:cNvPr id="27" name="Picture 2" descr="E:\SIEROOT\ezonehome\teams\pm\solutions\rm\images\2007-MKSRequirements-CustomViews-References-02.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929063" y="1337270"/>
              <a:ext cx="4500562" cy="2930525"/>
            </a:xfrm>
            <a:prstGeom prst="rect">
              <a:avLst/>
            </a:prstGeom>
            <a:noFill/>
            <a:ln w="9525">
              <a:noFill/>
              <a:miter lim="800000"/>
              <a:headEnd/>
              <a:tailEnd/>
            </a:ln>
          </p:spPr>
        </p:pic>
        <p:pic>
          <p:nvPicPr>
            <p:cNvPr id="28" name="Picture 3" descr="E:\SIEROOT\ezonehome\teams\pm\solutions\rm\images\2007-MKSRequirements-Reuse.gif"/>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408488" y="3766145"/>
              <a:ext cx="4551362" cy="2654300"/>
            </a:xfrm>
            <a:prstGeom prst="rect">
              <a:avLst/>
            </a:prstGeom>
            <a:noFill/>
            <a:ln w="9525">
              <a:noFill/>
              <a:miter lim="800000"/>
              <a:headEnd/>
              <a:tailEnd/>
            </a:ln>
          </p:spPr>
        </p:pic>
      </p:grpSp>
      <p:sp>
        <p:nvSpPr>
          <p:cNvPr id="30" name="TextBox 29"/>
          <p:cNvSpPr txBox="1"/>
          <p:nvPr/>
        </p:nvSpPr>
        <p:spPr>
          <a:xfrm>
            <a:off x="222585" y="3308062"/>
            <a:ext cx="2422252" cy="215444"/>
          </a:xfrm>
          <a:prstGeom prst="rect">
            <a:avLst/>
          </a:prstGeom>
          <a:noFill/>
        </p:spPr>
        <p:txBody>
          <a:bodyPr wrap="square" lIns="0" tIns="0" rIns="0" bIns="0" rtlCol="0">
            <a:spAutoFit/>
          </a:bodyPr>
          <a:lstStyle/>
          <a:p>
            <a:pPr algn="ctr"/>
            <a:r>
              <a:rPr lang="en-US" sz="1400" dirty="0" smtClean="0"/>
              <a:t>Variant Management - Reuse</a:t>
            </a:r>
          </a:p>
        </p:txBody>
      </p:sp>
      <p:pic>
        <p:nvPicPr>
          <p:cNvPr id="31" name="Grafik 12" descr="Sharing.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637559" y="3655361"/>
            <a:ext cx="1652115" cy="120252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2" name="TextBox 31"/>
          <p:cNvSpPr txBox="1"/>
          <p:nvPr/>
        </p:nvSpPr>
        <p:spPr>
          <a:xfrm>
            <a:off x="3255500" y="3342616"/>
            <a:ext cx="2422252" cy="215444"/>
          </a:xfrm>
          <a:prstGeom prst="rect">
            <a:avLst/>
          </a:prstGeom>
          <a:noFill/>
        </p:spPr>
        <p:txBody>
          <a:bodyPr wrap="square" lIns="0" tIns="0" rIns="0" bIns="0" rtlCol="0">
            <a:spAutoFit/>
          </a:bodyPr>
          <a:lstStyle/>
          <a:p>
            <a:pPr algn="ctr"/>
            <a:r>
              <a:rPr lang="en-US" sz="1400" dirty="0" smtClean="0"/>
              <a:t>Configuration Management</a:t>
            </a:r>
          </a:p>
        </p:txBody>
      </p:sp>
      <p:sp>
        <p:nvSpPr>
          <p:cNvPr id="33" name="TextBox 32"/>
          <p:cNvSpPr txBox="1"/>
          <p:nvPr/>
        </p:nvSpPr>
        <p:spPr>
          <a:xfrm>
            <a:off x="6136016" y="3329522"/>
            <a:ext cx="2422252" cy="215444"/>
          </a:xfrm>
          <a:prstGeom prst="rect">
            <a:avLst/>
          </a:prstGeom>
          <a:noFill/>
        </p:spPr>
        <p:txBody>
          <a:bodyPr wrap="square" lIns="0" tIns="0" rIns="0" bIns="0" rtlCol="0">
            <a:spAutoFit/>
          </a:bodyPr>
          <a:lstStyle/>
          <a:p>
            <a:pPr algn="ctr"/>
            <a:r>
              <a:rPr lang="en-US" sz="1400" dirty="0" smtClean="0"/>
              <a:t>Full Lifecycle Traceability</a:t>
            </a:r>
          </a:p>
        </p:txBody>
      </p:sp>
      <p:grpSp>
        <p:nvGrpSpPr>
          <p:cNvPr id="19" name="Group 33"/>
          <p:cNvGrpSpPr/>
          <p:nvPr/>
        </p:nvGrpSpPr>
        <p:grpSpPr>
          <a:xfrm>
            <a:off x="6639367" y="3653235"/>
            <a:ext cx="1412984" cy="1190511"/>
            <a:chOff x="3929063" y="1214438"/>
            <a:chExt cx="5076825" cy="4938712"/>
          </a:xfrm>
        </p:grpSpPr>
        <p:pic>
          <p:nvPicPr>
            <p:cNvPr id="35" name="Picture 5" descr="2007-MKSRequirements-RelationshipView-Traceability"/>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929063" y="1214438"/>
              <a:ext cx="5076825" cy="3429000"/>
            </a:xfrm>
            <a:prstGeom prst="rect">
              <a:avLst/>
            </a:prstGeom>
            <a:noFill/>
            <a:ln w="9525">
              <a:noFill/>
              <a:miter lim="800000"/>
              <a:headEnd/>
              <a:tailEnd/>
            </a:ln>
          </p:spPr>
        </p:pic>
        <p:pic>
          <p:nvPicPr>
            <p:cNvPr id="36" name="Picture 2" descr="http://ezone.mks.com/teams/pm/solutions/rm/images/2006-MKSRequirements-SourceCode.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786313" y="3643313"/>
              <a:ext cx="4016375" cy="2509837"/>
            </a:xfrm>
            <a:prstGeom prst="rect">
              <a:avLst/>
            </a:prstGeom>
            <a:noFill/>
            <a:ln w="9525">
              <a:noFill/>
              <a:miter lim="800000"/>
              <a:headEnd/>
              <a:tailEnd/>
            </a:ln>
          </p:spPr>
        </p:pic>
      </p:grpSp>
      <p:grpSp>
        <p:nvGrpSpPr>
          <p:cNvPr id="20" name="Group 36"/>
          <p:cNvGrpSpPr/>
          <p:nvPr/>
        </p:nvGrpSpPr>
        <p:grpSpPr>
          <a:xfrm>
            <a:off x="542838" y="5289989"/>
            <a:ext cx="1761573" cy="1214593"/>
            <a:chOff x="228600" y="1905000"/>
            <a:chExt cx="4648199" cy="3683000"/>
          </a:xfrm>
        </p:grpSpPr>
        <p:pic>
          <p:nvPicPr>
            <p:cNvPr id="38" name="Content Placeholder 3" descr="TestStatus.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28600" y="1905000"/>
              <a:ext cx="4648199" cy="3169227"/>
            </a:xfrm>
            <a:prstGeom prst="rect">
              <a:avLst/>
            </a:prstGeom>
          </p:spPr>
        </p:pic>
        <p:pic>
          <p:nvPicPr>
            <p:cNvPr id="39" name="Picture 6"/>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282575" y="4111058"/>
              <a:ext cx="4530725" cy="1476942"/>
            </a:xfrm>
            <a:prstGeom prst="rect">
              <a:avLst/>
            </a:prstGeom>
            <a:noFill/>
            <a:ln w="9525">
              <a:noFill/>
              <a:miter lim="800000"/>
              <a:headEnd/>
              <a:tailEnd/>
            </a:ln>
          </p:spPr>
        </p:pic>
      </p:grpSp>
      <p:sp>
        <p:nvSpPr>
          <p:cNvPr id="40" name="TextBox 39"/>
          <p:cNvSpPr txBox="1"/>
          <p:nvPr/>
        </p:nvSpPr>
        <p:spPr>
          <a:xfrm>
            <a:off x="204775" y="5031746"/>
            <a:ext cx="2422252" cy="215444"/>
          </a:xfrm>
          <a:prstGeom prst="rect">
            <a:avLst/>
          </a:prstGeom>
          <a:noFill/>
        </p:spPr>
        <p:txBody>
          <a:bodyPr wrap="square" lIns="0" tIns="0" rIns="0" bIns="0" rtlCol="0">
            <a:spAutoFit/>
          </a:bodyPr>
          <a:lstStyle/>
          <a:p>
            <a:pPr algn="ctr"/>
            <a:r>
              <a:rPr lang="en-US" sz="1400" dirty="0" smtClean="0"/>
              <a:t>Test Management</a:t>
            </a:r>
          </a:p>
        </p:txBody>
      </p:sp>
      <p:sp>
        <p:nvSpPr>
          <p:cNvPr id="41" name="TextBox 40"/>
          <p:cNvSpPr txBox="1"/>
          <p:nvPr/>
        </p:nvSpPr>
        <p:spPr>
          <a:xfrm>
            <a:off x="3329341" y="5066300"/>
            <a:ext cx="2422252" cy="215444"/>
          </a:xfrm>
          <a:prstGeom prst="rect">
            <a:avLst/>
          </a:prstGeom>
          <a:noFill/>
        </p:spPr>
        <p:txBody>
          <a:bodyPr wrap="square" lIns="0" tIns="0" rIns="0" bIns="0" rtlCol="0">
            <a:spAutoFit/>
          </a:bodyPr>
          <a:lstStyle/>
          <a:p>
            <a:pPr algn="ctr"/>
            <a:r>
              <a:rPr lang="en-US" sz="1400" dirty="0" smtClean="0"/>
              <a:t>Defect Management</a:t>
            </a:r>
          </a:p>
        </p:txBody>
      </p:sp>
      <p:sp>
        <p:nvSpPr>
          <p:cNvPr id="42" name="TextBox 41"/>
          <p:cNvSpPr txBox="1"/>
          <p:nvPr/>
        </p:nvSpPr>
        <p:spPr>
          <a:xfrm>
            <a:off x="6118205" y="5053206"/>
            <a:ext cx="2536435" cy="215444"/>
          </a:xfrm>
          <a:prstGeom prst="rect">
            <a:avLst/>
          </a:prstGeom>
          <a:noFill/>
        </p:spPr>
        <p:txBody>
          <a:bodyPr wrap="square" lIns="0" tIns="0" rIns="0" bIns="0" rtlCol="0">
            <a:spAutoFit/>
          </a:bodyPr>
          <a:lstStyle/>
          <a:p>
            <a:pPr algn="ctr"/>
            <a:r>
              <a:rPr lang="en-US" sz="1400" dirty="0" smtClean="0"/>
              <a:t>Real-Time Visibility and Metrics</a:t>
            </a:r>
          </a:p>
        </p:txBody>
      </p:sp>
      <p:grpSp>
        <p:nvGrpSpPr>
          <p:cNvPr id="21" name="Group 47"/>
          <p:cNvGrpSpPr/>
          <p:nvPr/>
        </p:nvGrpSpPr>
        <p:grpSpPr>
          <a:xfrm>
            <a:off x="3316154" y="5285744"/>
            <a:ext cx="2447559" cy="1379119"/>
            <a:chOff x="3316154" y="5285744"/>
            <a:chExt cx="2447559" cy="1379119"/>
          </a:xfrm>
        </p:grpSpPr>
        <p:pic>
          <p:nvPicPr>
            <p:cNvPr id="43" name="Content Placeholder 3" descr="SNAG-0281.png"/>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flipH="1">
              <a:off x="3316154" y="5285744"/>
              <a:ext cx="1508174" cy="1379119"/>
            </a:xfrm>
            <a:prstGeom prst="rect">
              <a:avLst/>
            </a:prstGeom>
          </p:spPr>
        </p:pic>
        <p:pic>
          <p:nvPicPr>
            <p:cNvPr id="44" name="Picture 43" descr="SNAG-0280.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flipH="1">
              <a:off x="4507906" y="6005897"/>
              <a:ext cx="1114140" cy="605814"/>
            </a:xfrm>
            <a:prstGeom prst="rect">
              <a:avLst/>
            </a:prstGeom>
          </p:spPr>
        </p:pic>
        <p:pic>
          <p:nvPicPr>
            <p:cNvPr id="45" name="Picture 44" descr="SNAG-0279.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flipH="1">
              <a:off x="4713566" y="5364017"/>
              <a:ext cx="1050147" cy="795815"/>
            </a:xfrm>
            <a:prstGeom prst="rect">
              <a:avLst/>
            </a:prstGeom>
          </p:spPr>
        </p:pic>
      </p:grpSp>
      <p:grpSp>
        <p:nvGrpSpPr>
          <p:cNvPr id="23" name="Group 48"/>
          <p:cNvGrpSpPr/>
          <p:nvPr/>
        </p:nvGrpSpPr>
        <p:grpSpPr>
          <a:xfrm>
            <a:off x="6140867" y="5300899"/>
            <a:ext cx="2585199" cy="1339275"/>
            <a:chOff x="6140867" y="5300899"/>
            <a:chExt cx="2585199" cy="1339275"/>
          </a:xfrm>
        </p:grpSpPr>
        <p:pic>
          <p:nvPicPr>
            <p:cNvPr id="46" name="Content Placeholder 3" descr="2009-MKSTest-QAManagerDashboard.png"/>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140867" y="5300899"/>
              <a:ext cx="1400848" cy="1087817"/>
            </a:xfrm>
            <a:prstGeom prst="rect">
              <a:avLst/>
            </a:prstGeom>
            <a:noFill/>
            <a:ln w="9525">
              <a:noFill/>
              <a:miter lim="800000"/>
              <a:headEnd/>
              <a:tailEnd/>
            </a:ln>
          </p:spPr>
        </p:pic>
        <p:pic>
          <p:nvPicPr>
            <p:cNvPr id="47" name="Content Placeholder 3" descr="2009-MKSTest-DefectManagement.png"/>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7257144" y="5499495"/>
              <a:ext cx="1468922" cy="1140679"/>
            </a:xfrm>
            <a:prstGeom prst="rect">
              <a:avLst/>
            </a:prstGeom>
            <a:noFill/>
            <a:ln w="9525">
              <a:noFill/>
              <a:miter lim="800000"/>
              <a:headEnd/>
              <a:tailEnd/>
            </a:ln>
          </p:spPr>
        </p:pic>
      </p:grpSp>
    </p:spTree>
    <p:extLst>
      <p:ext uri="{BB962C8B-B14F-4D97-AF65-F5344CB8AC3E}">
        <p14:creationId xmlns:p14="http://schemas.microsoft.com/office/powerpoint/2010/main" val="768893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0" tIns="0" rIns="0" bIns="0" rtlCol="0" anchor="ctr" anchorCtr="0">
            <a:noAutofit/>
          </a:bodyPr>
          <a:lstStyle/>
          <a:p>
            <a:r>
              <a:rPr lang="en-US" altLang="ko-KR" b="1" dirty="0">
                <a:latin typeface="맑은 고딕" pitchFamily="50" charset="-127"/>
                <a:ea typeface="맑은 고딕" pitchFamily="50" charset="-127"/>
              </a:rPr>
              <a:t>Integrity Architecture</a:t>
            </a:r>
            <a:endParaRPr lang="ko-KR" altLang="en-US" b="1" dirty="0">
              <a:latin typeface="맑은 고딕" pitchFamily="50" charset="-127"/>
              <a:ea typeface="맑은 고딕" pitchFamily="50" charset="-127"/>
            </a:endParaRPr>
          </a:p>
        </p:txBody>
      </p:sp>
      <p:pic>
        <p:nvPicPr>
          <p:cNvPr id="1027" name="Picture 3" descr="F:\WORK\Integrity\01.Documentaion\07.My Owns\02.Icons\Ar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30" y="980728"/>
            <a:ext cx="8741958"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4453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20" descr="C:\Users\win7klee\Download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718" y="1196752"/>
            <a:ext cx="1950252" cy="2254982"/>
          </a:xfrm>
          <a:prstGeom prst="rect">
            <a:avLst/>
          </a:prstGeom>
          <a:noFill/>
          <a:extLst>
            <a:ext uri="{909E8E84-426E-40DD-AFC4-6F175D3DCCD1}">
              <a14:hiddenFill xmlns:a14="http://schemas.microsoft.com/office/drawing/2010/main">
                <a:solidFill>
                  <a:srgbClr val="FFFFFF"/>
                </a:solidFill>
              </a14:hiddenFill>
            </a:ext>
          </a:extLst>
        </p:spPr>
      </p:pic>
      <p:sp>
        <p:nvSpPr>
          <p:cNvPr id="22" name="원통 21"/>
          <p:cNvSpPr/>
          <p:nvPr/>
        </p:nvSpPr>
        <p:spPr>
          <a:xfrm>
            <a:off x="1403648" y="3861048"/>
            <a:ext cx="5904656" cy="2736304"/>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3" name="제목 2"/>
          <p:cNvSpPr>
            <a:spLocks noGrp="1"/>
          </p:cNvSpPr>
          <p:nvPr>
            <p:ph type="title"/>
          </p:nvPr>
        </p:nvSpPr>
        <p:spPr/>
        <p:txBody>
          <a:bodyPr/>
          <a:lstStyle/>
          <a:p>
            <a:r>
              <a:rPr lang="en-US" b="1" dirty="0" smtClean="0">
                <a:latin typeface="맑은 고딕" pitchFamily="50" charset="-127"/>
                <a:ea typeface="맑은 고딕" pitchFamily="50" charset="-127"/>
              </a:rPr>
              <a:t>Staging Server Architecture</a:t>
            </a:r>
            <a:endParaRPr lang="en-US" b="1" dirty="0"/>
          </a:p>
        </p:txBody>
      </p:sp>
      <p:sp>
        <p:nvSpPr>
          <p:cNvPr id="48" name="TextBox 47"/>
          <p:cNvSpPr txBox="1"/>
          <p:nvPr/>
        </p:nvSpPr>
        <p:spPr>
          <a:xfrm>
            <a:off x="5058542" y="5974072"/>
            <a:ext cx="1433674" cy="215444"/>
          </a:xfrm>
          <a:prstGeom prst="rect">
            <a:avLst/>
          </a:prstGeom>
          <a:noFill/>
        </p:spPr>
        <p:txBody>
          <a:bodyPr wrap="square" lIns="0" tIns="0" rIns="0" bIns="0" rtlCol="0">
            <a:spAutoFit/>
          </a:bodyPr>
          <a:lstStyle/>
          <a:p>
            <a:pPr algn="ctr" latinLnBrk="0"/>
            <a:r>
              <a:rPr lang="en-US" sz="1400" b="1" dirty="0" smtClean="0">
                <a:solidFill>
                  <a:srgbClr val="4D4D4F"/>
                </a:solidFill>
              </a:rPr>
              <a:t>Production DB</a:t>
            </a:r>
            <a:endParaRPr lang="en-US" sz="1400" b="1" dirty="0">
              <a:solidFill>
                <a:srgbClr val="4D4D4F"/>
              </a:solidFill>
            </a:endParaRPr>
          </a:p>
        </p:txBody>
      </p:sp>
      <p:pic>
        <p:nvPicPr>
          <p:cNvPr id="6" name="Picture 2" descr="C:\Users\win7klee\Downloads\d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736" y="4615007"/>
            <a:ext cx="1250695" cy="1385811"/>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2033432" y="5949280"/>
            <a:ext cx="1584175" cy="430887"/>
          </a:xfrm>
          <a:prstGeom prst="rect">
            <a:avLst/>
          </a:prstGeom>
          <a:noFill/>
        </p:spPr>
        <p:txBody>
          <a:bodyPr wrap="square" lIns="0" tIns="0" rIns="0" bIns="0" rtlCol="0">
            <a:spAutoFit/>
          </a:bodyPr>
          <a:lstStyle/>
          <a:p>
            <a:pPr algn="ctr" latinLnBrk="0"/>
            <a:r>
              <a:rPr lang="en-US" sz="1400" b="1" dirty="0" smtClean="0">
                <a:solidFill>
                  <a:srgbClr val="4D4D4F"/>
                </a:solidFill>
              </a:rPr>
              <a:t>Copy of</a:t>
            </a:r>
          </a:p>
          <a:p>
            <a:pPr algn="ctr" latinLnBrk="0"/>
            <a:r>
              <a:rPr lang="en-US" sz="1400" b="1" dirty="0" smtClean="0">
                <a:solidFill>
                  <a:srgbClr val="4D4D4F"/>
                </a:solidFill>
              </a:rPr>
              <a:t>Production DB</a:t>
            </a:r>
            <a:endParaRPr lang="en-US" sz="1400" b="1" dirty="0">
              <a:solidFill>
                <a:srgbClr val="4D4D4F"/>
              </a:solidFill>
            </a:endParaRPr>
          </a:p>
        </p:txBody>
      </p:sp>
      <p:pic>
        <p:nvPicPr>
          <p:cNvPr id="58" name="Picture 20" descr="C:\Users\win7klee\Download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1" y="1196752"/>
            <a:ext cx="1950252" cy="225498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C:\Users\win7klee\Downloads\d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9793" y="4615006"/>
            <a:ext cx="1250695" cy="1385811"/>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그룹 25"/>
          <p:cNvGrpSpPr/>
          <p:nvPr/>
        </p:nvGrpSpPr>
        <p:grpSpPr>
          <a:xfrm>
            <a:off x="179512" y="2511766"/>
            <a:ext cx="1289658" cy="845228"/>
            <a:chOff x="554013" y="2204864"/>
            <a:chExt cx="1433674" cy="1061251"/>
          </a:xfrm>
        </p:grpSpPr>
        <p:grpSp>
          <p:nvGrpSpPr>
            <p:cNvPr id="2" name="그룹 235"/>
            <p:cNvGrpSpPr/>
            <p:nvPr/>
          </p:nvGrpSpPr>
          <p:grpSpPr>
            <a:xfrm>
              <a:off x="755572" y="2204864"/>
              <a:ext cx="1083269" cy="1020290"/>
              <a:chOff x="4012268" y="1260792"/>
              <a:chExt cx="606778" cy="573087"/>
            </a:xfrm>
          </p:grpSpPr>
          <p:graphicFrame>
            <p:nvGraphicFramePr>
              <p:cNvPr id="1026" name="Object 7"/>
              <p:cNvGraphicFramePr>
                <a:graphicFrameLocks noChangeAspect="1"/>
              </p:cNvGraphicFramePr>
              <p:nvPr>
                <p:extLst>
                  <p:ext uri="{D42A27DB-BD31-4B8C-83A1-F6EECF244321}">
                    <p14:modId xmlns:p14="http://schemas.microsoft.com/office/powerpoint/2010/main" val="4181168941"/>
                  </p:ext>
                </p:extLst>
              </p:nvPr>
            </p:nvGraphicFramePr>
            <p:xfrm>
              <a:off x="4133271" y="1260792"/>
              <a:ext cx="485775" cy="573087"/>
            </p:xfrm>
            <a:graphic>
              <a:graphicData uri="http://schemas.openxmlformats.org/presentationml/2006/ole">
                <mc:AlternateContent xmlns:mc="http://schemas.openxmlformats.org/markup-compatibility/2006">
                  <mc:Choice xmlns:v="urn:schemas-microsoft-com:vml" Requires="v">
                    <p:oleObj spid="_x0000_s1074" name="Visio" r:id="rId5" imgW="1045741" imgH="1232332" progId="">
                      <p:embed/>
                    </p:oleObj>
                  </mc:Choice>
                  <mc:Fallback>
                    <p:oleObj name="Visio" r:id="rId5" imgW="1045741" imgH="123233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271" y="1260792"/>
                            <a:ext cx="485775"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E6C"/>
                                  </a:outerShdw>
                                </a:effectLst>
                              </a14:hiddenEffects>
                            </a:ext>
                          </a:extLst>
                        </p:spPr>
                      </p:pic>
                    </p:oleObj>
                  </mc:Fallback>
                </mc:AlternateContent>
              </a:graphicData>
            </a:graphic>
          </p:graphicFrame>
          <p:graphicFrame>
            <p:nvGraphicFramePr>
              <p:cNvPr id="1027" name="Object 8"/>
              <p:cNvGraphicFramePr>
                <a:graphicFrameLocks noChangeAspect="1"/>
              </p:cNvGraphicFramePr>
              <p:nvPr>
                <p:extLst>
                  <p:ext uri="{D42A27DB-BD31-4B8C-83A1-F6EECF244321}">
                    <p14:modId xmlns:p14="http://schemas.microsoft.com/office/powerpoint/2010/main" val="236735956"/>
                  </p:ext>
                </p:extLst>
              </p:nvPr>
            </p:nvGraphicFramePr>
            <p:xfrm>
              <a:off x="4012268" y="1369445"/>
              <a:ext cx="263525" cy="458788"/>
            </p:xfrm>
            <a:graphic>
              <a:graphicData uri="http://schemas.openxmlformats.org/presentationml/2006/ole">
                <mc:AlternateContent xmlns:mc="http://schemas.openxmlformats.org/markup-compatibility/2006">
                  <mc:Choice xmlns:v="urn:schemas-microsoft-com:vml" Requires="v">
                    <p:oleObj spid="_x0000_s1075" name="Visio" r:id="rId7" imgW="719328" imgH="1252861" progId="">
                      <p:embed/>
                    </p:oleObj>
                  </mc:Choice>
                  <mc:Fallback>
                    <p:oleObj name="Visio" r:id="rId7" imgW="719328" imgH="1252861"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2268" y="1369445"/>
                            <a:ext cx="26352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E6C"/>
                                  </a:outerShdw>
                                </a:effectLst>
                              </a14:hiddenEffects>
                            </a:ext>
                          </a:extLst>
                        </p:spPr>
                      </p:pic>
                    </p:oleObj>
                  </mc:Fallback>
                </mc:AlternateContent>
              </a:graphicData>
            </a:graphic>
          </p:graphicFrame>
        </p:grpSp>
        <p:sp>
          <p:nvSpPr>
            <p:cNvPr id="60" name="TextBox 59"/>
            <p:cNvSpPr txBox="1"/>
            <p:nvPr/>
          </p:nvSpPr>
          <p:spPr>
            <a:xfrm>
              <a:off x="554013" y="3050671"/>
              <a:ext cx="1433674" cy="215444"/>
            </a:xfrm>
            <a:prstGeom prst="rect">
              <a:avLst/>
            </a:prstGeom>
            <a:noFill/>
          </p:spPr>
          <p:txBody>
            <a:bodyPr wrap="square" lIns="0" tIns="0" rIns="0" bIns="0" rtlCol="0">
              <a:spAutoFit/>
            </a:bodyPr>
            <a:lstStyle/>
            <a:p>
              <a:pPr algn="ctr" latinLnBrk="0"/>
              <a:r>
                <a:rPr lang="en-US" sz="1400" b="1" dirty="0" smtClean="0">
                  <a:solidFill>
                    <a:srgbClr val="4D4D4F"/>
                  </a:solidFill>
                </a:rPr>
                <a:t>Administrator</a:t>
              </a:r>
              <a:endParaRPr lang="en-US" sz="1400" b="1" dirty="0">
                <a:solidFill>
                  <a:srgbClr val="4D4D4F"/>
                </a:solidFill>
              </a:endParaRPr>
            </a:p>
          </p:txBody>
        </p:sp>
      </p:grpSp>
      <p:sp>
        <p:nvSpPr>
          <p:cNvPr id="62" name="TextBox 61"/>
          <p:cNvSpPr txBox="1"/>
          <p:nvPr/>
        </p:nvSpPr>
        <p:spPr>
          <a:xfrm rot="33405">
            <a:off x="1890235" y="2032460"/>
            <a:ext cx="1433674" cy="615553"/>
          </a:xfrm>
          <a:prstGeom prst="rect">
            <a:avLst/>
          </a:prstGeom>
          <a:noFill/>
        </p:spPr>
        <p:txBody>
          <a:bodyPr wrap="square" lIns="0" tIns="0" rIns="0" bIns="0" rtlCol="0">
            <a:spAutoFit/>
          </a:bodyPr>
          <a:lstStyle/>
          <a:p>
            <a:pPr algn="ctr" latinLnBrk="0"/>
            <a:r>
              <a:rPr lang="en-US" sz="2000" b="1" dirty="0" smtClean="0">
                <a:solidFill>
                  <a:schemeClr val="bg1"/>
                </a:solidFill>
              </a:rPr>
              <a:t>Staging</a:t>
            </a:r>
          </a:p>
          <a:p>
            <a:pPr algn="ctr" latinLnBrk="0"/>
            <a:r>
              <a:rPr lang="en-US" sz="2000" b="1" dirty="0" smtClean="0">
                <a:solidFill>
                  <a:schemeClr val="bg1"/>
                </a:solidFill>
              </a:rPr>
              <a:t> Server</a:t>
            </a:r>
            <a:endParaRPr lang="en-US" sz="2000" b="1" dirty="0">
              <a:solidFill>
                <a:schemeClr val="bg1"/>
              </a:solidFill>
            </a:endParaRPr>
          </a:p>
        </p:txBody>
      </p:sp>
      <p:sp>
        <p:nvSpPr>
          <p:cNvPr id="64" name="TextBox 63"/>
          <p:cNvSpPr txBox="1"/>
          <p:nvPr/>
        </p:nvSpPr>
        <p:spPr>
          <a:xfrm rot="33405">
            <a:off x="4861670" y="2044399"/>
            <a:ext cx="1433674" cy="615553"/>
          </a:xfrm>
          <a:prstGeom prst="rect">
            <a:avLst/>
          </a:prstGeom>
          <a:noFill/>
        </p:spPr>
        <p:txBody>
          <a:bodyPr wrap="square" lIns="0" tIns="0" rIns="0" bIns="0" rtlCol="0">
            <a:spAutoFit/>
          </a:bodyPr>
          <a:lstStyle/>
          <a:p>
            <a:pPr algn="ctr" latinLnBrk="0"/>
            <a:r>
              <a:rPr lang="en-US" sz="2000" b="1" dirty="0" smtClean="0">
                <a:solidFill>
                  <a:schemeClr val="bg1"/>
                </a:solidFill>
              </a:rPr>
              <a:t>Prod</a:t>
            </a:r>
          </a:p>
          <a:p>
            <a:pPr algn="ctr" latinLnBrk="0"/>
            <a:r>
              <a:rPr lang="en-US" sz="2000" b="1" dirty="0" smtClean="0">
                <a:solidFill>
                  <a:schemeClr val="bg1"/>
                </a:solidFill>
              </a:rPr>
              <a:t> Server</a:t>
            </a:r>
            <a:endParaRPr lang="en-US" sz="2000" b="1" dirty="0">
              <a:solidFill>
                <a:schemeClr val="bg1"/>
              </a:solidFill>
            </a:endParaRPr>
          </a:p>
        </p:txBody>
      </p:sp>
      <p:sp>
        <p:nvSpPr>
          <p:cNvPr id="23" name="아래쪽 화살표 22"/>
          <p:cNvSpPr/>
          <p:nvPr/>
        </p:nvSpPr>
        <p:spPr>
          <a:xfrm>
            <a:off x="5795492" y="3562728"/>
            <a:ext cx="792088" cy="86409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schemeClr val="bg1"/>
              </a:solidFill>
            </a:endParaRPr>
          </a:p>
        </p:txBody>
      </p:sp>
      <p:sp>
        <p:nvSpPr>
          <p:cNvPr id="68" name="아래쪽 화살표 67"/>
          <p:cNvSpPr/>
          <p:nvPr/>
        </p:nvSpPr>
        <p:spPr>
          <a:xfrm>
            <a:off x="2425039" y="3562728"/>
            <a:ext cx="792088" cy="86409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schemeClr val="bg1"/>
              </a:solidFill>
            </a:endParaRPr>
          </a:p>
        </p:txBody>
      </p:sp>
      <p:sp>
        <p:nvSpPr>
          <p:cNvPr id="25" name="오른쪽 화살표 24"/>
          <p:cNvSpPr/>
          <p:nvPr/>
        </p:nvSpPr>
        <p:spPr>
          <a:xfrm>
            <a:off x="3473592" y="4738856"/>
            <a:ext cx="1693362" cy="10458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solidFill>
              </a:rPr>
              <a:t>Migration</a:t>
            </a:r>
            <a:endParaRPr lang="ko-KR" altLang="en-US" b="1" dirty="0" smtClean="0">
              <a:solidFill>
                <a:schemeClr val="bg1"/>
              </a:solidFill>
            </a:endParaRPr>
          </a:p>
        </p:txBody>
      </p:sp>
      <p:grpSp>
        <p:nvGrpSpPr>
          <p:cNvPr id="69" name="그룹 68"/>
          <p:cNvGrpSpPr/>
          <p:nvPr/>
        </p:nvGrpSpPr>
        <p:grpSpPr>
          <a:xfrm>
            <a:off x="179512" y="1412776"/>
            <a:ext cx="1289658" cy="845228"/>
            <a:chOff x="554013" y="2204864"/>
            <a:chExt cx="1433674" cy="1061252"/>
          </a:xfrm>
        </p:grpSpPr>
        <p:grpSp>
          <p:nvGrpSpPr>
            <p:cNvPr id="70" name="그룹 235"/>
            <p:cNvGrpSpPr/>
            <p:nvPr/>
          </p:nvGrpSpPr>
          <p:grpSpPr>
            <a:xfrm>
              <a:off x="755572" y="2204864"/>
              <a:ext cx="1083269" cy="1020290"/>
              <a:chOff x="4012268" y="1260792"/>
              <a:chExt cx="606778" cy="573087"/>
            </a:xfrm>
          </p:grpSpPr>
          <p:graphicFrame>
            <p:nvGraphicFramePr>
              <p:cNvPr id="72" name="Object 7"/>
              <p:cNvGraphicFramePr>
                <a:graphicFrameLocks noChangeAspect="1"/>
              </p:cNvGraphicFramePr>
              <p:nvPr>
                <p:extLst>
                  <p:ext uri="{D42A27DB-BD31-4B8C-83A1-F6EECF244321}">
                    <p14:modId xmlns:p14="http://schemas.microsoft.com/office/powerpoint/2010/main" val="318706900"/>
                  </p:ext>
                </p:extLst>
              </p:nvPr>
            </p:nvGraphicFramePr>
            <p:xfrm>
              <a:off x="4133271" y="1260792"/>
              <a:ext cx="485775" cy="573087"/>
            </p:xfrm>
            <a:graphic>
              <a:graphicData uri="http://schemas.openxmlformats.org/presentationml/2006/ole">
                <mc:AlternateContent xmlns:mc="http://schemas.openxmlformats.org/markup-compatibility/2006">
                  <mc:Choice xmlns:v="urn:schemas-microsoft-com:vml" Requires="v">
                    <p:oleObj spid="_x0000_s1076" name="Visio" r:id="rId9" imgW="1045741" imgH="1232332" progId="">
                      <p:embed/>
                    </p:oleObj>
                  </mc:Choice>
                  <mc:Fallback>
                    <p:oleObj name="Visio" r:id="rId9" imgW="1045741" imgH="123233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271" y="1260792"/>
                            <a:ext cx="485775"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E6C"/>
                                  </a:outerShdw>
                                </a:effectLst>
                              </a14:hiddenEffects>
                            </a:ext>
                          </a:extLst>
                        </p:spPr>
                      </p:pic>
                    </p:oleObj>
                  </mc:Fallback>
                </mc:AlternateContent>
              </a:graphicData>
            </a:graphic>
          </p:graphicFrame>
          <p:graphicFrame>
            <p:nvGraphicFramePr>
              <p:cNvPr id="73" name="Object 8"/>
              <p:cNvGraphicFramePr>
                <a:graphicFrameLocks noChangeAspect="1"/>
              </p:cNvGraphicFramePr>
              <p:nvPr>
                <p:extLst>
                  <p:ext uri="{D42A27DB-BD31-4B8C-83A1-F6EECF244321}">
                    <p14:modId xmlns:p14="http://schemas.microsoft.com/office/powerpoint/2010/main" val="3284971319"/>
                  </p:ext>
                </p:extLst>
              </p:nvPr>
            </p:nvGraphicFramePr>
            <p:xfrm>
              <a:off x="4012268" y="1369445"/>
              <a:ext cx="263525" cy="458788"/>
            </p:xfrm>
            <a:graphic>
              <a:graphicData uri="http://schemas.openxmlformats.org/presentationml/2006/ole">
                <mc:AlternateContent xmlns:mc="http://schemas.openxmlformats.org/markup-compatibility/2006">
                  <mc:Choice xmlns:v="urn:schemas-microsoft-com:vml" Requires="v">
                    <p:oleObj spid="_x0000_s1077" name="Visio" r:id="rId10" imgW="719328" imgH="1252861" progId="">
                      <p:embed/>
                    </p:oleObj>
                  </mc:Choice>
                  <mc:Fallback>
                    <p:oleObj name="Visio" r:id="rId10" imgW="719328" imgH="1252861"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2268" y="1369445"/>
                            <a:ext cx="26352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E6C"/>
                                  </a:outerShdw>
                                </a:effectLst>
                              </a14:hiddenEffects>
                            </a:ext>
                          </a:extLst>
                        </p:spPr>
                      </p:pic>
                    </p:oleObj>
                  </mc:Fallback>
                </mc:AlternateContent>
              </a:graphicData>
            </a:graphic>
          </p:graphicFrame>
        </p:grpSp>
        <p:sp>
          <p:nvSpPr>
            <p:cNvPr id="71" name="TextBox 70"/>
            <p:cNvSpPr txBox="1"/>
            <p:nvPr/>
          </p:nvSpPr>
          <p:spPr>
            <a:xfrm>
              <a:off x="554013" y="3050672"/>
              <a:ext cx="1433674" cy="215444"/>
            </a:xfrm>
            <a:prstGeom prst="rect">
              <a:avLst/>
            </a:prstGeom>
            <a:noFill/>
          </p:spPr>
          <p:txBody>
            <a:bodyPr wrap="square" lIns="0" tIns="0" rIns="0" bIns="0" rtlCol="0">
              <a:spAutoFit/>
            </a:bodyPr>
            <a:lstStyle/>
            <a:p>
              <a:pPr algn="ctr" latinLnBrk="0"/>
              <a:r>
                <a:rPr lang="en-US" sz="1400" b="1" dirty="0" smtClean="0">
                  <a:solidFill>
                    <a:srgbClr val="4D4D4F"/>
                  </a:solidFill>
                </a:rPr>
                <a:t>Administrator</a:t>
              </a:r>
              <a:endParaRPr lang="en-US" sz="1400" b="1" dirty="0">
                <a:solidFill>
                  <a:srgbClr val="4D4D4F"/>
                </a:solidFill>
              </a:endParaRPr>
            </a:p>
          </p:txBody>
        </p:sp>
      </p:grpSp>
      <p:grpSp>
        <p:nvGrpSpPr>
          <p:cNvPr id="79" name="그룹 78"/>
          <p:cNvGrpSpPr/>
          <p:nvPr/>
        </p:nvGrpSpPr>
        <p:grpSpPr>
          <a:xfrm>
            <a:off x="7308304" y="1340768"/>
            <a:ext cx="1289658" cy="845228"/>
            <a:chOff x="554013" y="2204864"/>
            <a:chExt cx="1433674" cy="1061252"/>
          </a:xfrm>
        </p:grpSpPr>
        <p:grpSp>
          <p:nvGrpSpPr>
            <p:cNvPr id="80" name="그룹 235"/>
            <p:cNvGrpSpPr/>
            <p:nvPr/>
          </p:nvGrpSpPr>
          <p:grpSpPr>
            <a:xfrm>
              <a:off x="755572" y="2204864"/>
              <a:ext cx="1083269" cy="1020290"/>
              <a:chOff x="4012268" y="1260792"/>
              <a:chExt cx="606778" cy="573087"/>
            </a:xfrm>
          </p:grpSpPr>
          <p:graphicFrame>
            <p:nvGraphicFramePr>
              <p:cNvPr id="82" name="Object 7"/>
              <p:cNvGraphicFramePr>
                <a:graphicFrameLocks noChangeAspect="1"/>
              </p:cNvGraphicFramePr>
              <p:nvPr>
                <p:extLst>
                  <p:ext uri="{D42A27DB-BD31-4B8C-83A1-F6EECF244321}">
                    <p14:modId xmlns:p14="http://schemas.microsoft.com/office/powerpoint/2010/main" val="3837251157"/>
                  </p:ext>
                </p:extLst>
              </p:nvPr>
            </p:nvGraphicFramePr>
            <p:xfrm>
              <a:off x="4133271" y="1260792"/>
              <a:ext cx="485775" cy="573087"/>
            </p:xfrm>
            <a:graphic>
              <a:graphicData uri="http://schemas.openxmlformats.org/presentationml/2006/ole">
                <mc:AlternateContent xmlns:mc="http://schemas.openxmlformats.org/markup-compatibility/2006">
                  <mc:Choice xmlns:v="urn:schemas-microsoft-com:vml" Requires="v">
                    <p:oleObj spid="_x0000_s1078" name="Visio" r:id="rId11" imgW="1045741" imgH="1232332" progId="">
                      <p:embed/>
                    </p:oleObj>
                  </mc:Choice>
                  <mc:Fallback>
                    <p:oleObj name="Visio" r:id="rId11" imgW="1045741" imgH="123233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271" y="1260792"/>
                            <a:ext cx="485775"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E6C"/>
                                  </a:outerShdw>
                                </a:effectLst>
                              </a14:hiddenEffects>
                            </a:ext>
                          </a:extLst>
                        </p:spPr>
                      </p:pic>
                    </p:oleObj>
                  </mc:Fallback>
                </mc:AlternateContent>
              </a:graphicData>
            </a:graphic>
          </p:graphicFrame>
          <p:graphicFrame>
            <p:nvGraphicFramePr>
              <p:cNvPr id="83" name="Object 8"/>
              <p:cNvGraphicFramePr>
                <a:graphicFrameLocks noChangeAspect="1"/>
              </p:cNvGraphicFramePr>
              <p:nvPr>
                <p:extLst>
                  <p:ext uri="{D42A27DB-BD31-4B8C-83A1-F6EECF244321}">
                    <p14:modId xmlns:p14="http://schemas.microsoft.com/office/powerpoint/2010/main" val="3947345983"/>
                  </p:ext>
                </p:extLst>
              </p:nvPr>
            </p:nvGraphicFramePr>
            <p:xfrm>
              <a:off x="4012268" y="1369445"/>
              <a:ext cx="263525" cy="458788"/>
            </p:xfrm>
            <a:graphic>
              <a:graphicData uri="http://schemas.openxmlformats.org/presentationml/2006/ole">
                <mc:AlternateContent xmlns:mc="http://schemas.openxmlformats.org/markup-compatibility/2006">
                  <mc:Choice xmlns:v="urn:schemas-microsoft-com:vml" Requires="v">
                    <p:oleObj spid="_x0000_s1079" name="Visio" r:id="rId12" imgW="719328" imgH="1252861" progId="">
                      <p:embed/>
                    </p:oleObj>
                  </mc:Choice>
                  <mc:Fallback>
                    <p:oleObj name="Visio" r:id="rId12" imgW="719328" imgH="1252861"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2268" y="1369445"/>
                            <a:ext cx="26352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E6C"/>
                                  </a:outerShdw>
                                </a:effectLst>
                              </a14:hiddenEffects>
                            </a:ext>
                          </a:extLst>
                        </p:spPr>
                      </p:pic>
                    </p:oleObj>
                  </mc:Fallback>
                </mc:AlternateContent>
              </a:graphicData>
            </a:graphic>
          </p:graphicFrame>
        </p:grpSp>
        <p:sp>
          <p:nvSpPr>
            <p:cNvPr id="81" name="TextBox 80"/>
            <p:cNvSpPr txBox="1"/>
            <p:nvPr/>
          </p:nvSpPr>
          <p:spPr>
            <a:xfrm>
              <a:off x="554013" y="3050672"/>
              <a:ext cx="1433674" cy="215444"/>
            </a:xfrm>
            <a:prstGeom prst="rect">
              <a:avLst/>
            </a:prstGeom>
            <a:noFill/>
          </p:spPr>
          <p:txBody>
            <a:bodyPr wrap="square" lIns="0" tIns="0" rIns="0" bIns="0" rtlCol="0">
              <a:spAutoFit/>
            </a:bodyPr>
            <a:lstStyle/>
            <a:p>
              <a:pPr algn="ctr" latinLnBrk="0"/>
              <a:r>
                <a:rPr lang="en-US" sz="1400" b="1" dirty="0" smtClean="0">
                  <a:solidFill>
                    <a:srgbClr val="4D4D4F"/>
                  </a:solidFill>
                </a:rPr>
                <a:t>Administrator</a:t>
              </a:r>
              <a:endParaRPr lang="en-US" sz="1400" b="1" dirty="0">
                <a:solidFill>
                  <a:srgbClr val="4D4D4F"/>
                </a:solidFill>
              </a:endParaRPr>
            </a:p>
          </p:txBody>
        </p:sp>
      </p:grpSp>
      <p:grpSp>
        <p:nvGrpSpPr>
          <p:cNvPr id="84" name="그룹 83"/>
          <p:cNvGrpSpPr/>
          <p:nvPr/>
        </p:nvGrpSpPr>
        <p:grpSpPr>
          <a:xfrm>
            <a:off x="7308304" y="2420888"/>
            <a:ext cx="1289658" cy="889083"/>
            <a:chOff x="554013" y="2204864"/>
            <a:chExt cx="1433674" cy="1116315"/>
          </a:xfrm>
        </p:grpSpPr>
        <p:grpSp>
          <p:nvGrpSpPr>
            <p:cNvPr id="85" name="그룹 235"/>
            <p:cNvGrpSpPr/>
            <p:nvPr/>
          </p:nvGrpSpPr>
          <p:grpSpPr>
            <a:xfrm>
              <a:off x="755572" y="2204864"/>
              <a:ext cx="1083269" cy="1020290"/>
              <a:chOff x="4012268" y="1260792"/>
              <a:chExt cx="606778" cy="573087"/>
            </a:xfrm>
          </p:grpSpPr>
          <p:graphicFrame>
            <p:nvGraphicFramePr>
              <p:cNvPr id="87" name="Object 7"/>
              <p:cNvGraphicFramePr>
                <a:graphicFrameLocks noChangeAspect="1"/>
              </p:cNvGraphicFramePr>
              <p:nvPr>
                <p:extLst>
                  <p:ext uri="{D42A27DB-BD31-4B8C-83A1-F6EECF244321}">
                    <p14:modId xmlns:p14="http://schemas.microsoft.com/office/powerpoint/2010/main" val="1430218864"/>
                  </p:ext>
                </p:extLst>
              </p:nvPr>
            </p:nvGraphicFramePr>
            <p:xfrm>
              <a:off x="4133271" y="1260792"/>
              <a:ext cx="485775" cy="573087"/>
            </p:xfrm>
            <a:graphic>
              <a:graphicData uri="http://schemas.openxmlformats.org/presentationml/2006/ole">
                <mc:AlternateContent xmlns:mc="http://schemas.openxmlformats.org/markup-compatibility/2006">
                  <mc:Choice xmlns:v="urn:schemas-microsoft-com:vml" Requires="v">
                    <p:oleObj spid="_x0000_s1080" name="Visio" r:id="rId13" imgW="1045741" imgH="1232332" progId="">
                      <p:embed/>
                    </p:oleObj>
                  </mc:Choice>
                  <mc:Fallback>
                    <p:oleObj name="Visio" r:id="rId13" imgW="1045741" imgH="123233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271" y="1260792"/>
                            <a:ext cx="485775"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E6C"/>
                                  </a:outerShdw>
                                </a:effectLst>
                              </a14:hiddenEffects>
                            </a:ext>
                          </a:extLst>
                        </p:spPr>
                      </p:pic>
                    </p:oleObj>
                  </mc:Fallback>
                </mc:AlternateContent>
              </a:graphicData>
            </a:graphic>
          </p:graphicFrame>
          <p:graphicFrame>
            <p:nvGraphicFramePr>
              <p:cNvPr id="88" name="Object 8"/>
              <p:cNvGraphicFramePr>
                <a:graphicFrameLocks noChangeAspect="1"/>
              </p:cNvGraphicFramePr>
              <p:nvPr>
                <p:extLst>
                  <p:ext uri="{D42A27DB-BD31-4B8C-83A1-F6EECF244321}">
                    <p14:modId xmlns:p14="http://schemas.microsoft.com/office/powerpoint/2010/main" val="2955286446"/>
                  </p:ext>
                </p:extLst>
              </p:nvPr>
            </p:nvGraphicFramePr>
            <p:xfrm>
              <a:off x="4012268" y="1369445"/>
              <a:ext cx="263525" cy="458788"/>
            </p:xfrm>
            <a:graphic>
              <a:graphicData uri="http://schemas.openxmlformats.org/presentationml/2006/ole">
                <mc:AlternateContent xmlns:mc="http://schemas.openxmlformats.org/markup-compatibility/2006">
                  <mc:Choice xmlns:v="urn:schemas-microsoft-com:vml" Requires="v">
                    <p:oleObj spid="_x0000_s1081" name="Visio" r:id="rId14" imgW="719328" imgH="1252861" progId="">
                      <p:embed/>
                    </p:oleObj>
                  </mc:Choice>
                  <mc:Fallback>
                    <p:oleObj name="Visio" r:id="rId14" imgW="719328" imgH="1252861"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2268" y="1369445"/>
                            <a:ext cx="26352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E6C"/>
                                  </a:outerShdw>
                                </a:effectLst>
                              </a14:hiddenEffects>
                            </a:ext>
                          </a:extLst>
                        </p:spPr>
                      </p:pic>
                    </p:oleObj>
                  </mc:Fallback>
                </mc:AlternateContent>
              </a:graphicData>
            </a:graphic>
          </p:graphicFrame>
        </p:grpSp>
        <p:sp>
          <p:nvSpPr>
            <p:cNvPr id="86" name="TextBox 85"/>
            <p:cNvSpPr txBox="1"/>
            <p:nvPr/>
          </p:nvSpPr>
          <p:spPr>
            <a:xfrm>
              <a:off x="554013" y="3050672"/>
              <a:ext cx="1433674" cy="270507"/>
            </a:xfrm>
            <a:prstGeom prst="rect">
              <a:avLst/>
            </a:prstGeom>
            <a:noFill/>
          </p:spPr>
          <p:txBody>
            <a:bodyPr wrap="square" lIns="0" tIns="0" rIns="0" bIns="0" rtlCol="0">
              <a:spAutoFit/>
            </a:bodyPr>
            <a:lstStyle/>
            <a:p>
              <a:pPr algn="ctr" latinLnBrk="0"/>
              <a:r>
                <a:rPr lang="en-US" altLang="ko-KR" sz="1400" b="1" dirty="0">
                  <a:solidFill>
                    <a:srgbClr val="4D4D4F"/>
                  </a:solidFill>
                </a:rPr>
                <a:t>Developers</a:t>
              </a:r>
            </a:p>
          </p:txBody>
        </p:sp>
      </p:grpSp>
      <p:sp>
        <p:nvSpPr>
          <p:cNvPr id="27" name="왼쪽 화살표 26"/>
          <p:cNvSpPr/>
          <p:nvPr/>
        </p:nvSpPr>
        <p:spPr>
          <a:xfrm>
            <a:off x="6948264" y="1431644"/>
            <a:ext cx="360040" cy="629204"/>
          </a:xfrm>
          <a:prstGeom prst="leftArrow">
            <a:avLst/>
          </a:prstGeom>
          <a:solidFill>
            <a:srgbClr val="FF0000">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89" name="아래쪽 화살표 88"/>
          <p:cNvSpPr/>
          <p:nvPr/>
        </p:nvSpPr>
        <p:spPr>
          <a:xfrm>
            <a:off x="5003404" y="3562728"/>
            <a:ext cx="792088" cy="864096"/>
          </a:xfrm>
          <a:prstGeom prst="downArrow">
            <a:avLst/>
          </a:prstGeom>
          <a:solidFill>
            <a:srgbClr val="FF0000">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90" name="왼쪽 화살표 89"/>
          <p:cNvSpPr/>
          <p:nvPr/>
        </p:nvSpPr>
        <p:spPr>
          <a:xfrm>
            <a:off x="6948264" y="2573045"/>
            <a:ext cx="360040" cy="62920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91" name="왼쪽 화살표 90"/>
          <p:cNvSpPr/>
          <p:nvPr/>
        </p:nvSpPr>
        <p:spPr>
          <a:xfrm>
            <a:off x="7668343" y="4738856"/>
            <a:ext cx="284789" cy="254014"/>
          </a:xfrm>
          <a:prstGeom prst="leftArrow">
            <a:avLst/>
          </a:prstGeom>
          <a:solidFill>
            <a:srgbClr val="FF0000">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93" name="왼쪽 화살표 92"/>
          <p:cNvSpPr/>
          <p:nvPr/>
        </p:nvSpPr>
        <p:spPr>
          <a:xfrm>
            <a:off x="7668342" y="5102193"/>
            <a:ext cx="284789" cy="25401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schemeClr val="bg1"/>
              </a:solidFill>
            </a:endParaRPr>
          </a:p>
        </p:txBody>
      </p:sp>
      <p:sp>
        <p:nvSpPr>
          <p:cNvPr id="94" name="TextBox 93"/>
          <p:cNvSpPr txBox="1"/>
          <p:nvPr/>
        </p:nvSpPr>
        <p:spPr>
          <a:xfrm>
            <a:off x="8031627" y="4758140"/>
            <a:ext cx="644829" cy="215444"/>
          </a:xfrm>
          <a:prstGeom prst="rect">
            <a:avLst/>
          </a:prstGeom>
          <a:noFill/>
        </p:spPr>
        <p:txBody>
          <a:bodyPr wrap="square" lIns="0" tIns="0" rIns="0" bIns="0" rtlCol="0">
            <a:spAutoFit/>
          </a:bodyPr>
          <a:lstStyle/>
          <a:p>
            <a:pPr algn="ctr" latinLnBrk="0"/>
            <a:r>
              <a:rPr lang="en-US" altLang="ko-KR" sz="1400" b="1" dirty="0" smtClean="0">
                <a:solidFill>
                  <a:srgbClr val="4D4D4F"/>
                </a:solidFill>
              </a:rPr>
              <a:t>Locked</a:t>
            </a:r>
            <a:endParaRPr lang="en-US" altLang="ko-KR" sz="1400" b="1" dirty="0">
              <a:solidFill>
                <a:srgbClr val="4D4D4F"/>
              </a:solidFill>
            </a:endParaRPr>
          </a:p>
        </p:txBody>
      </p:sp>
      <p:sp>
        <p:nvSpPr>
          <p:cNvPr id="28" name="오른쪽 화살표 27"/>
          <p:cNvSpPr/>
          <p:nvPr/>
        </p:nvSpPr>
        <p:spPr>
          <a:xfrm>
            <a:off x="1469170" y="1844824"/>
            <a:ext cx="510541" cy="10428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95" name="TextBox 94"/>
          <p:cNvSpPr txBox="1"/>
          <p:nvPr/>
        </p:nvSpPr>
        <p:spPr>
          <a:xfrm>
            <a:off x="7967618" y="5121478"/>
            <a:ext cx="932862" cy="215444"/>
          </a:xfrm>
          <a:prstGeom prst="rect">
            <a:avLst/>
          </a:prstGeom>
          <a:noFill/>
        </p:spPr>
        <p:txBody>
          <a:bodyPr wrap="square" lIns="0" tIns="0" rIns="0" bIns="0" rtlCol="0">
            <a:spAutoFit/>
          </a:bodyPr>
          <a:lstStyle/>
          <a:p>
            <a:pPr algn="ctr" latinLnBrk="0"/>
            <a:r>
              <a:rPr lang="en-US" altLang="ko-KR" sz="1400" b="1" dirty="0" smtClean="0">
                <a:solidFill>
                  <a:srgbClr val="4D4D4F"/>
                </a:solidFill>
              </a:rPr>
              <a:t>Unlocked</a:t>
            </a:r>
            <a:endParaRPr lang="en-US" altLang="ko-KR" sz="1400" b="1" dirty="0">
              <a:solidFill>
                <a:srgbClr val="4D4D4F"/>
              </a:solidFill>
            </a:endParaRPr>
          </a:p>
        </p:txBody>
      </p:sp>
      <p:sp>
        <p:nvSpPr>
          <p:cNvPr id="29" name="타원형 설명선 28"/>
          <p:cNvSpPr/>
          <p:nvPr/>
        </p:nvSpPr>
        <p:spPr>
          <a:xfrm>
            <a:off x="3578758" y="5821105"/>
            <a:ext cx="1371395" cy="831100"/>
          </a:xfrm>
          <a:prstGeom prst="wedgeEllipseCallout">
            <a:avLst>
              <a:gd name="adj1" fmla="val 3171"/>
              <a:gd name="adj2" fmla="val -10693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97" name="TextBox 96"/>
          <p:cNvSpPr txBox="1"/>
          <p:nvPr/>
        </p:nvSpPr>
        <p:spPr>
          <a:xfrm>
            <a:off x="3578758" y="6031593"/>
            <a:ext cx="1371395" cy="430887"/>
          </a:xfrm>
          <a:prstGeom prst="rect">
            <a:avLst/>
          </a:prstGeom>
          <a:noFill/>
        </p:spPr>
        <p:txBody>
          <a:bodyPr wrap="square" lIns="0" tIns="0" rIns="0" bIns="0" rtlCol="0">
            <a:spAutoFit/>
          </a:bodyPr>
          <a:lstStyle/>
          <a:p>
            <a:pPr algn="ctr" latinLnBrk="0"/>
            <a:r>
              <a:rPr lang="en-US" altLang="ko-KR" sz="1400" b="1" dirty="0" smtClean="0">
                <a:solidFill>
                  <a:srgbClr val="4D4D4F"/>
                </a:solidFill>
              </a:rPr>
              <a:t>Migration Wizard</a:t>
            </a:r>
            <a:endParaRPr lang="en-US" altLang="ko-KR" sz="1400" b="1" dirty="0">
              <a:solidFill>
                <a:srgbClr val="4D4D4F"/>
              </a:solidFill>
            </a:endParaRPr>
          </a:p>
        </p:txBody>
      </p:sp>
    </p:spTree>
    <p:extLst>
      <p:ext uri="{BB962C8B-B14F-4D97-AF65-F5344CB8AC3E}">
        <p14:creationId xmlns:p14="http://schemas.microsoft.com/office/powerpoint/2010/main" val="2641679031"/>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sz="half" idx="1"/>
          </p:nvPr>
        </p:nvSpPr>
        <p:spPr>
          <a:xfrm>
            <a:off x="457200" y="1219200"/>
            <a:ext cx="8115300" cy="4906963"/>
          </a:xfrm>
        </p:spPr>
        <p:txBody>
          <a:bodyPr/>
          <a:lstStyle/>
          <a:p>
            <a:pPr eaLnBrk="1" hangingPunct="1">
              <a:lnSpc>
                <a:spcPct val="80000"/>
              </a:lnSpc>
            </a:pPr>
            <a:r>
              <a:rPr lang="en-CA" sz="1800" smtClean="0"/>
              <a:t>Enables global, real-time collaboration for geographically distributed software development teams</a:t>
            </a:r>
          </a:p>
          <a:p>
            <a:pPr lvl="1" eaLnBrk="1" hangingPunct="1">
              <a:lnSpc>
                <a:spcPct val="80000"/>
              </a:lnSpc>
            </a:pPr>
            <a:r>
              <a:rPr lang="en-CA" sz="1600" smtClean="0"/>
              <a:t>Intelligent local caching of source code and file attachment data</a:t>
            </a:r>
          </a:p>
          <a:p>
            <a:pPr lvl="1" eaLnBrk="1" hangingPunct="1">
              <a:lnSpc>
                <a:spcPct val="80000"/>
              </a:lnSpc>
            </a:pPr>
            <a:r>
              <a:rPr lang="en-CA" sz="1600" smtClean="0"/>
              <a:t>Overcomes limitations with bandwidth constrained or high latency networks</a:t>
            </a:r>
          </a:p>
          <a:p>
            <a:pPr lvl="1" eaLnBrk="1" hangingPunct="1">
              <a:lnSpc>
                <a:spcPct val="80000"/>
              </a:lnSpc>
            </a:pPr>
            <a:r>
              <a:rPr lang="en-CA" sz="1600" smtClean="0"/>
              <a:t>Leverages local development talent; “follow the sun” model, etc</a:t>
            </a:r>
          </a:p>
          <a:p>
            <a:pPr lvl="1" eaLnBrk="1" hangingPunct="1">
              <a:lnSpc>
                <a:spcPct val="80000"/>
              </a:lnSpc>
            </a:pPr>
            <a:endParaRPr lang="en-CA" sz="1600" smtClean="0"/>
          </a:p>
          <a:p>
            <a:pPr eaLnBrk="1" hangingPunct="1">
              <a:lnSpc>
                <a:spcPct val="80000"/>
              </a:lnSpc>
            </a:pPr>
            <a:r>
              <a:rPr lang="en-CA" sz="1800" smtClean="0"/>
              <a:t>Real-time access to Global </a:t>
            </a:r>
            <a:br>
              <a:rPr lang="en-CA" sz="1800" smtClean="0"/>
            </a:br>
            <a:r>
              <a:rPr lang="en-CA" sz="1800" smtClean="0"/>
              <a:t>ALM repository, independent </a:t>
            </a:r>
            <a:br>
              <a:rPr lang="en-CA" sz="1800" smtClean="0"/>
            </a:br>
            <a:r>
              <a:rPr lang="en-CA" sz="1800" smtClean="0"/>
              <a:t>of location</a:t>
            </a:r>
          </a:p>
          <a:p>
            <a:pPr lvl="1" eaLnBrk="1" hangingPunct="1">
              <a:lnSpc>
                <a:spcPct val="80000"/>
              </a:lnSpc>
            </a:pPr>
            <a:r>
              <a:rPr lang="en-CA" sz="1600" smtClean="0"/>
              <a:t>Improves virtual team </a:t>
            </a:r>
            <a:br>
              <a:rPr lang="en-CA" sz="1600" smtClean="0"/>
            </a:br>
            <a:r>
              <a:rPr lang="en-CA" sz="1600" smtClean="0"/>
              <a:t>collaboration</a:t>
            </a:r>
          </a:p>
          <a:p>
            <a:pPr lvl="1" eaLnBrk="1" hangingPunct="1">
              <a:lnSpc>
                <a:spcPct val="80000"/>
              </a:lnSpc>
            </a:pPr>
            <a:r>
              <a:rPr lang="en-CA" sz="1600" smtClean="0"/>
              <a:t>Better visibility across all </a:t>
            </a:r>
            <a:br>
              <a:rPr lang="en-CA" sz="1600" smtClean="0"/>
            </a:br>
            <a:r>
              <a:rPr lang="en-CA" sz="1600" smtClean="0"/>
              <a:t>activities and artifacts</a:t>
            </a:r>
          </a:p>
          <a:p>
            <a:pPr lvl="1" eaLnBrk="1" hangingPunct="1">
              <a:lnSpc>
                <a:spcPct val="80000"/>
              </a:lnSpc>
            </a:pPr>
            <a:r>
              <a:rPr lang="en-CA" sz="1600" smtClean="0"/>
              <a:t>Avoids coding conflicts, </a:t>
            </a:r>
            <a:br>
              <a:rPr lang="en-CA" sz="1600" smtClean="0"/>
            </a:br>
            <a:r>
              <a:rPr lang="en-CA" sz="1600" smtClean="0"/>
              <a:t>reducing likelihood of late-</a:t>
            </a:r>
            <a:br>
              <a:rPr lang="en-CA" sz="1600" smtClean="0"/>
            </a:br>
            <a:r>
              <a:rPr lang="en-CA" sz="1600" smtClean="0"/>
              <a:t>breaking integration efforts </a:t>
            </a:r>
            <a:br>
              <a:rPr lang="en-CA" sz="1600" smtClean="0"/>
            </a:br>
            <a:r>
              <a:rPr lang="en-CA" sz="1600" smtClean="0"/>
              <a:t>causing project disruption</a:t>
            </a:r>
          </a:p>
          <a:p>
            <a:pPr eaLnBrk="1" hangingPunct="1">
              <a:lnSpc>
                <a:spcPct val="80000"/>
              </a:lnSpc>
              <a:buFont typeface="Wingdings" pitchFamily="2" charset="2"/>
              <a:buNone/>
            </a:pPr>
            <a:endParaRPr lang="en-US" altLang="ko-KR" sz="1600" smtClean="0">
              <a:ea typeface="굴림" charset="-127"/>
            </a:endParaRPr>
          </a:p>
        </p:txBody>
      </p:sp>
      <p:pic>
        <p:nvPicPr>
          <p:cNvPr id="13316" name="Picture 6" descr="diagram-tes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1938" y="2857500"/>
            <a:ext cx="4506912"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제목 1"/>
          <p:cNvSpPr>
            <a:spLocks noGrp="1"/>
          </p:cNvSpPr>
          <p:nvPr>
            <p:ph type="title"/>
          </p:nvPr>
        </p:nvSpPr>
        <p:spPr>
          <a:xfrm>
            <a:off x="216100" y="192088"/>
            <a:ext cx="7612056" cy="457200"/>
          </a:xfrm>
        </p:spPr>
        <p:txBody>
          <a:bodyPr vert="horz" lIns="0" tIns="0" rIns="0" bIns="0" rtlCol="0" anchor="ctr" anchorCtr="0">
            <a:noAutofit/>
          </a:bodyPr>
          <a:lstStyle/>
          <a:p>
            <a:r>
              <a:rPr lang="en-US" altLang="ko-KR" b="1" dirty="0">
                <a:latin typeface="맑은 고딕" pitchFamily="50" charset="-127"/>
                <a:ea typeface="맑은 고딕" pitchFamily="50" charset="-127"/>
              </a:rPr>
              <a:t>MKS Federated Server Architecture™</a:t>
            </a:r>
            <a:endParaRPr lang="ko-KR" altLang="en-US" b="1" dirty="0">
              <a:latin typeface="맑은 고딕" pitchFamily="50" charset="-127"/>
              <a:ea typeface="맑은 고딕" pitchFamily="50" charset="-127"/>
            </a:endParaRPr>
          </a:p>
        </p:txBody>
      </p:sp>
    </p:spTree>
    <p:extLst>
      <p:ext uri="{BB962C8B-B14F-4D97-AF65-F5344CB8AC3E}">
        <p14:creationId xmlns:p14="http://schemas.microsoft.com/office/powerpoint/2010/main" val="96460376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0" tIns="0" rIns="0" bIns="0" rtlCol="0" anchor="ctr" anchorCtr="0">
            <a:noAutofit/>
          </a:bodyPr>
          <a:lstStyle/>
          <a:p>
            <a:r>
              <a:rPr lang="en-US" altLang="ko-KR" b="1" dirty="0">
                <a:latin typeface="맑은 고딕" pitchFamily="50" charset="-127"/>
                <a:ea typeface="맑은 고딕" pitchFamily="50" charset="-127"/>
              </a:rPr>
              <a:t>ALM Data Model</a:t>
            </a:r>
            <a:endParaRPr lang="ko-KR" altLang="en-US" b="1" dirty="0">
              <a:latin typeface="맑은 고딕" pitchFamily="50" charset="-127"/>
              <a:ea typeface="맑은 고딕" pitchFamily="50" charset="-127"/>
            </a:endParaRPr>
          </a:p>
        </p:txBody>
      </p:sp>
      <p:pic>
        <p:nvPicPr>
          <p:cNvPr id="2050" name="Picture 2" descr="F:\WORK\Integrity\01.Documentaion\07.My Owns\02.Icons\제목 없음.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108014"/>
            <a:ext cx="9048261" cy="534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14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1" name="Rounded Rectangle 360"/>
          <p:cNvSpPr/>
          <p:nvPr/>
        </p:nvSpPr>
        <p:spPr bwMode="gray">
          <a:xfrm>
            <a:off x="246088" y="1549117"/>
            <a:ext cx="8593111" cy="3904939"/>
          </a:xfrm>
          <a:prstGeom prst="roundRect">
            <a:avLst>
              <a:gd name="adj" fmla="val 8452"/>
            </a:avLst>
          </a:prstGeom>
          <a:solidFill>
            <a:schemeClr val="bg1"/>
          </a:solidFill>
          <a:ln w="762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defRPr/>
            </a:pPr>
            <a:endParaRPr lang="en-US" sz="1000" dirty="0" smtClean="0"/>
          </a:p>
        </p:txBody>
      </p:sp>
      <p:sp>
        <p:nvSpPr>
          <p:cNvPr id="336" name="Rounded Rectangle 335"/>
          <p:cNvSpPr/>
          <p:nvPr/>
        </p:nvSpPr>
        <p:spPr bwMode="auto">
          <a:xfrm>
            <a:off x="1472776" y="2331868"/>
            <a:ext cx="7058034" cy="2410876"/>
          </a:xfrm>
          <a:prstGeom prst="roundRect">
            <a:avLst>
              <a:gd name="adj" fmla="val 8128"/>
            </a:avLst>
          </a:prstGeom>
          <a:solidFill>
            <a:schemeClr val="accent1"/>
          </a:solidFill>
          <a:ln w="12700" cap="flat" cmpd="sng" algn="ctr">
            <a:no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0" rIns="0" bIns="0" numCol="1" rtlCol="0" anchor="b" anchorCtr="0" compatLnSpc="1">
            <a:prstTxWarp prst="textNoShape">
              <a:avLst/>
            </a:prstTxWarp>
          </a:bodyPr>
          <a:lstStyle/>
          <a:p>
            <a:pPr algn="ctr">
              <a:defRPr/>
            </a:pPr>
            <a:endParaRPr lang="en-US" sz="1000" b="1" dirty="0" smtClean="0">
              <a:solidFill>
                <a:schemeClr val="bg1"/>
              </a:solidFill>
            </a:endParaRPr>
          </a:p>
        </p:txBody>
      </p:sp>
      <p:sp>
        <p:nvSpPr>
          <p:cNvPr id="141" name="Title 140"/>
          <p:cNvSpPr>
            <a:spLocks noGrp="1"/>
          </p:cNvSpPr>
          <p:nvPr>
            <p:ph type="title"/>
          </p:nvPr>
        </p:nvSpPr>
        <p:spPr/>
        <p:txBody>
          <a:bodyPr vert="horz" lIns="0" tIns="0" rIns="0" bIns="0" rtlCol="0" anchor="ctr" anchorCtr="0">
            <a:noAutofit/>
          </a:bodyPr>
          <a:lstStyle/>
          <a:p>
            <a:r>
              <a:rPr lang="en-US" b="1" dirty="0" err="1">
                <a:latin typeface="맑은 고딕" pitchFamily="50" charset="-127"/>
                <a:ea typeface="맑은 고딕" pitchFamily="50" charset="-127"/>
              </a:rPr>
              <a:t>PTC’s</a:t>
            </a:r>
            <a:r>
              <a:rPr lang="en-US" b="1" dirty="0">
                <a:latin typeface="맑은 고딕" pitchFamily="50" charset="-127"/>
                <a:ea typeface="맑은 고딕" pitchFamily="50" charset="-127"/>
              </a:rPr>
              <a:t> Product Development System</a:t>
            </a:r>
          </a:p>
        </p:txBody>
      </p:sp>
      <p:sp>
        <p:nvSpPr>
          <p:cNvPr id="163" name="Footer Placeholder 162"/>
          <p:cNvSpPr>
            <a:spLocks noGrp="1"/>
          </p:cNvSpPr>
          <p:nvPr>
            <p:ph type="ftr" sz="quarter" idx="3"/>
          </p:nvPr>
        </p:nvSpPr>
        <p:spPr/>
        <p:txBody>
          <a:bodyPr/>
          <a:lstStyle/>
          <a:p>
            <a:r>
              <a:rPr lang="en-US" dirty="0" smtClean="0"/>
              <a:t>Forward looking information is subject to change.</a:t>
            </a:r>
            <a:endParaRPr lang="en-US" dirty="0"/>
          </a:p>
        </p:txBody>
      </p:sp>
      <p:pic>
        <p:nvPicPr>
          <p:cNvPr id="339" name="Picture 39" descr="distributedCollab"/>
          <p:cNvPicPr>
            <a:picLocks noChangeAspect="1" noChangeArrowheads="1"/>
          </p:cNvPicPr>
          <p:nvPr>
            <p:custDataLst>
              <p:tags r:id="rId3"/>
            </p:custDataLst>
          </p:nvPr>
        </p:nvPicPr>
        <p:blipFill>
          <a:blip r:embed="rId33" cstate="screen">
            <a:extLst>
              <a:ext uri="{28A0092B-C50C-407E-A947-70E740481C1C}">
                <a14:useLocalDpi xmlns:a14="http://schemas.microsoft.com/office/drawing/2010/main"/>
              </a:ext>
            </a:extLst>
          </a:blip>
          <a:srcRect/>
          <a:stretch>
            <a:fillRect/>
          </a:stretch>
        </p:blipFill>
        <p:spPr bwMode="auto">
          <a:xfrm>
            <a:off x="3494910" y="2578571"/>
            <a:ext cx="607470" cy="594360"/>
          </a:xfrm>
          <a:prstGeom prst="rect">
            <a:avLst/>
          </a:prstGeom>
          <a:noFill/>
          <a:ln w="9525">
            <a:noFill/>
            <a:miter lim="800000"/>
            <a:headEnd/>
            <a:tailEnd/>
          </a:ln>
        </p:spPr>
      </p:pic>
      <p:sp>
        <p:nvSpPr>
          <p:cNvPr id="341" name="Text Box 40"/>
          <p:cNvSpPr txBox="1">
            <a:spLocks noChangeArrowheads="1"/>
          </p:cNvSpPr>
          <p:nvPr/>
        </p:nvSpPr>
        <p:spPr bwMode="gray">
          <a:xfrm>
            <a:off x="3501825" y="3206796"/>
            <a:ext cx="615553" cy="261610"/>
          </a:xfrm>
          <a:prstGeom prst="rect">
            <a:avLst/>
          </a:prstGeom>
          <a:noFill/>
          <a:ln w="19050">
            <a:noFill/>
            <a:miter lim="800000"/>
            <a:headEnd/>
            <a:tailEnd/>
          </a:ln>
        </p:spPr>
        <p:txBody>
          <a:bodyPr wrap="non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 typeface="Wingdings" pitchFamily="2" charset="2"/>
              <a:buNone/>
              <a:tabLst/>
              <a:defRPr/>
            </a:pPr>
            <a:r>
              <a:rPr kumimoji="0" lang="en-US" sz="1000" b="0" i="0" u="none" strike="noStrike" kern="0" cap="none" spc="0" normalizeH="0" baseline="0" noProof="0" dirty="0">
                <a:ln>
                  <a:noFill/>
                </a:ln>
                <a:solidFill>
                  <a:sysClr val="window" lastClr="FFFFFF"/>
                </a:solidFill>
                <a:effectLst/>
                <a:uLnTx/>
                <a:uFillTx/>
                <a:latin typeface="Arial Narrow" pitchFamily="34" charset="0"/>
              </a:rPr>
              <a:t>Distributed</a:t>
            </a:r>
            <a:br>
              <a:rPr kumimoji="0" lang="en-US" sz="1000" b="0" i="0" u="none" strike="noStrike" kern="0" cap="none" spc="0" normalizeH="0" baseline="0" noProof="0" dirty="0">
                <a:ln>
                  <a:noFill/>
                </a:ln>
                <a:solidFill>
                  <a:sysClr val="window" lastClr="FFFFFF"/>
                </a:solidFill>
                <a:effectLst/>
                <a:uLnTx/>
                <a:uFillTx/>
                <a:latin typeface="Arial Narrow" pitchFamily="34" charset="0"/>
              </a:rPr>
            </a:br>
            <a:r>
              <a:rPr kumimoji="0" lang="en-US" sz="1000" b="0" i="0" u="none" strike="noStrike" kern="0" cap="none" spc="0" normalizeH="0" baseline="0" noProof="0" dirty="0">
                <a:ln>
                  <a:noFill/>
                </a:ln>
                <a:solidFill>
                  <a:sysClr val="window" lastClr="FFFFFF"/>
                </a:solidFill>
                <a:effectLst/>
                <a:uLnTx/>
                <a:uFillTx/>
                <a:latin typeface="Arial Narrow" pitchFamily="34" charset="0"/>
              </a:rPr>
              <a:t>Collaboration</a:t>
            </a:r>
          </a:p>
        </p:txBody>
      </p:sp>
      <p:pic>
        <p:nvPicPr>
          <p:cNvPr id="340" name="Picture 36" descr="visualization"/>
          <p:cNvPicPr>
            <a:picLocks noChangeAspect="1" noChangeArrowheads="1"/>
          </p:cNvPicPr>
          <p:nvPr>
            <p:custDataLst>
              <p:tags r:id="rId4"/>
            </p:custDataLst>
          </p:nvPr>
        </p:nvPicPr>
        <p:blipFill>
          <a:blip r:embed="rId34" cstate="screen">
            <a:extLst>
              <a:ext uri="{28A0092B-C50C-407E-A947-70E740481C1C}">
                <a14:useLocalDpi xmlns:a14="http://schemas.microsoft.com/office/drawing/2010/main"/>
              </a:ext>
            </a:extLst>
          </a:blip>
          <a:srcRect/>
          <a:stretch>
            <a:fillRect/>
          </a:stretch>
        </p:blipFill>
        <p:spPr bwMode="auto">
          <a:xfrm>
            <a:off x="6473469" y="3586214"/>
            <a:ext cx="594360" cy="594360"/>
          </a:xfrm>
          <a:prstGeom prst="rect">
            <a:avLst/>
          </a:prstGeom>
          <a:noFill/>
          <a:ln w="9525">
            <a:noFill/>
            <a:miter lim="800000"/>
            <a:headEnd/>
            <a:tailEnd/>
          </a:ln>
        </p:spPr>
      </p:pic>
      <p:sp>
        <p:nvSpPr>
          <p:cNvPr id="342" name="Text Box 37"/>
          <p:cNvSpPr txBox="1">
            <a:spLocks noChangeArrowheads="1"/>
          </p:cNvSpPr>
          <p:nvPr/>
        </p:nvSpPr>
        <p:spPr bwMode="gray">
          <a:xfrm>
            <a:off x="6470400" y="4207707"/>
            <a:ext cx="589905" cy="130805"/>
          </a:xfrm>
          <a:prstGeom prst="rect">
            <a:avLst/>
          </a:prstGeom>
          <a:noFill/>
          <a:ln w="19050">
            <a:noFill/>
            <a:miter lim="800000"/>
            <a:headEnd/>
            <a:tailEnd/>
          </a:ln>
        </p:spPr>
        <p:txBody>
          <a:bodyPr wrap="non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Tx/>
              <a:buNone/>
              <a:tabLst/>
              <a:defRPr/>
            </a:pP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Visualization</a:t>
            </a:r>
            <a:endParaRPr kumimoji="0" lang="en-US" sz="1000" b="0" i="0" u="none" strike="noStrike" kern="0" cap="none" spc="0" normalizeH="0" baseline="0" noProof="0" dirty="0">
              <a:ln>
                <a:noFill/>
              </a:ln>
              <a:solidFill>
                <a:sysClr val="window" lastClr="FFFFFF"/>
              </a:solidFill>
              <a:effectLst/>
              <a:uLnTx/>
              <a:uFillTx/>
              <a:latin typeface="Arial Narrow" pitchFamily="34" charset="0"/>
            </a:endParaRPr>
          </a:p>
        </p:txBody>
      </p:sp>
      <p:pic>
        <p:nvPicPr>
          <p:cNvPr id="337" name="Picture 65" descr="configMgmnt"/>
          <p:cNvPicPr>
            <a:picLocks noChangeAspect="1" noChangeArrowheads="1"/>
          </p:cNvPicPr>
          <p:nvPr>
            <p:custDataLst>
              <p:tags r:id="rId5"/>
            </p:custDataLst>
          </p:nvPr>
        </p:nvPicPr>
        <p:blipFill>
          <a:blip r:embed="rId35" cstate="screen">
            <a:extLst>
              <a:ext uri="{28A0092B-C50C-407E-A947-70E740481C1C}">
                <a14:useLocalDpi xmlns:a14="http://schemas.microsoft.com/office/drawing/2010/main"/>
              </a:ext>
            </a:extLst>
          </a:blip>
          <a:srcRect/>
          <a:stretch>
            <a:fillRect/>
          </a:stretch>
        </p:blipFill>
        <p:spPr bwMode="auto">
          <a:xfrm>
            <a:off x="4534609" y="3594840"/>
            <a:ext cx="623893" cy="594360"/>
          </a:xfrm>
          <a:prstGeom prst="rect">
            <a:avLst/>
          </a:prstGeom>
          <a:noFill/>
          <a:ln w="9525">
            <a:noFill/>
            <a:miter lim="800000"/>
            <a:headEnd/>
            <a:tailEnd/>
          </a:ln>
        </p:spPr>
      </p:pic>
      <p:sp>
        <p:nvSpPr>
          <p:cNvPr id="344" name="Text Box 64"/>
          <p:cNvSpPr txBox="1">
            <a:spLocks noChangeArrowheads="1"/>
          </p:cNvSpPr>
          <p:nvPr/>
        </p:nvSpPr>
        <p:spPr bwMode="gray">
          <a:xfrm>
            <a:off x="4511717" y="4207707"/>
            <a:ext cx="621965" cy="261610"/>
          </a:xfrm>
          <a:prstGeom prst="rect">
            <a:avLst/>
          </a:prstGeom>
          <a:noFill/>
          <a:ln w="19050">
            <a:noFill/>
            <a:miter lim="800000"/>
            <a:headEnd/>
            <a:tailEnd/>
          </a:ln>
        </p:spPr>
        <p:txBody>
          <a:bodyPr wrap="non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Tx/>
              <a:buNone/>
              <a:tabLst/>
              <a:defRPr/>
            </a:pP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Change &amp; </a:t>
            </a:r>
            <a:b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br>
            <a:r>
              <a:rPr kumimoji="0" lang="en-US" sz="1000" b="0" i="0" u="none" strike="noStrike" kern="0" cap="none" spc="0" normalizeH="0" baseline="0" noProof="0" dirty="0" err="1" smtClean="0">
                <a:ln>
                  <a:noFill/>
                </a:ln>
                <a:solidFill>
                  <a:sysClr val="window" lastClr="FFFFFF"/>
                </a:solidFill>
                <a:effectLst/>
                <a:uLnTx/>
                <a:uFillTx/>
                <a:latin typeface="Arial Narrow" pitchFamily="34" charset="0"/>
              </a:rPr>
              <a:t>Config</a:t>
            </a: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 Mgmt</a:t>
            </a:r>
            <a:endParaRPr kumimoji="0" lang="en-US" sz="1000" b="0" i="0" u="none" strike="noStrike" kern="0" cap="none" spc="0" normalizeH="0" baseline="0" noProof="0" dirty="0">
              <a:ln>
                <a:noFill/>
              </a:ln>
              <a:solidFill>
                <a:sysClr val="window" lastClr="FFFFFF"/>
              </a:solidFill>
              <a:effectLst/>
              <a:uLnTx/>
              <a:uFillTx/>
              <a:latin typeface="Arial Narrow" pitchFamily="34" charset="0"/>
            </a:endParaRPr>
          </a:p>
        </p:txBody>
      </p:sp>
      <p:pic>
        <p:nvPicPr>
          <p:cNvPr id="338" name="Picture 337" descr="workflow-01.png"/>
          <p:cNvPicPr>
            <a:picLocks noChangeAspect="1"/>
          </p:cNvPicPr>
          <p:nvPr>
            <p:custDataLst>
              <p:tags r:id="rId6"/>
            </p:custDataLst>
          </p:nvPr>
        </p:nvPicPr>
        <p:blipFill>
          <a:blip r:embed="rId36" cstate="screen">
            <a:extLst>
              <a:ext uri="{28A0092B-C50C-407E-A947-70E740481C1C}">
                <a14:useLocalDpi xmlns:a14="http://schemas.microsoft.com/office/drawing/2010/main"/>
              </a:ext>
            </a:extLst>
          </a:blip>
          <a:stretch>
            <a:fillRect/>
          </a:stretch>
        </p:blipFill>
        <p:spPr>
          <a:xfrm>
            <a:off x="4514169" y="2578571"/>
            <a:ext cx="594360" cy="594360"/>
          </a:xfrm>
          <a:prstGeom prst="rect">
            <a:avLst/>
          </a:prstGeom>
          <a:noFill/>
        </p:spPr>
      </p:pic>
      <p:sp>
        <p:nvSpPr>
          <p:cNvPr id="346" name="Rectangle 345"/>
          <p:cNvSpPr/>
          <p:nvPr/>
        </p:nvSpPr>
        <p:spPr bwMode="gray">
          <a:xfrm>
            <a:off x="4505628" y="3272199"/>
            <a:ext cx="611065" cy="130805"/>
          </a:xfrm>
          <a:prstGeom prst="rect">
            <a:avLst/>
          </a:prstGeom>
          <a:noFill/>
          <a:ln w="19050">
            <a:noFill/>
            <a:miter lim="800000"/>
            <a:headEnd/>
            <a:tailEnd/>
          </a:ln>
        </p:spPr>
        <p:txBody>
          <a:bodyPr wrap="squar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Tx/>
              <a:buNone/>
              <a:tabLst/>
              <a:defRPr/>
            </a:pP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Workflow</a:t>
            </a:r>
          </a:p>
        </p:txBody>
      </p:sp>
      <p:pic>
        <p:nvPicPr>
          <p:cNvPr id="347" name="Picture 346" descr="SPD.PNG"/>
          <p:cNvPicPr>
            <a:picLocks noChangeAspect="1"/>
          </p:cNvPicPr>
          <p:nvPr>
            <p:custDataLst>
              <p:tags r:id="rId7"/>
            </p:custDataLst>
          </p:nvPr>
        </p:nvPicPr>
        <p:blipFill>
          <a:blip r:embed="rId37" cstate="screen">
            <a:extLst>
              <a:ext uri="{28A0092B-C50C-407E-A947-70E740481C1C}">
                <a14:useLocalDpi xmlns:a14="http://schemas.microsoft.com/office/drawing/2010/main"/>
              </a:ext>
            </a:extLst>
          </a:blip>
          <a:stretch>
            <a:fillRect/>
          </a:stretch>
        </p:blipFill>
        <p:spPr>
          <a:xfrm>
            <a:off x="3515412" y="3594840"/>
            <a:ext cx="594360" cy="594360"/>
          </a:xfrm>
          <a:prstGeom prst="rect">
            <a:avLst/>
          </a:prstGeom>
          <a:noFill/>
        </p:spPr>
      </p:pic>
      <p:sp>
        <p:nvSpPr>
          <p:cNvPr id="348" name="Text Box 34"/>
          <p:cNvSpPr txBox="1">
            <a:spLocks noChangeArrowheads="1"/>
          </p:cNvSpPr>
          <p:nvPr/>
        </p:nvSpPr>
        <p:spPr bwMode="gray">
          <a:xfrm>
            <a:off x="3426373" y="4218217"/>
            <a:ext cx="777765" cy="261610"/>
          </a:xfrm>
          <a:prstGeom prst="rect">
            <a:avLst/>
          </a:prstGeom>
          <a:noFill/>
          <a:ln w="19050">
            <a:noFill/>
            <a:miter lim="800000"/>
            <a:headEnd/>
            <a:tailEnd/>
          </a:ln>
        </p:spPr>
        <p:txBody>
          <a:bodyPr wrap="squar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Tx/>
              <a:buNone/>
              <a:tabLst/>
              <a:defRPr/>
            </a:pP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Social Product Development</a:t>
            </a:r>
          </a:p>
        </p:txBody>
      </p:sp>
      <p:sp>
        <p:nvSpPr>
          <p:cNvPr id="343" name="Text Box 44"/>
          <p:cNvSpPr txBox="1">
            <a:spLocks noChangeArrowheads="1"/>
          </p:cNvSpPr>
          <p:nvPr/>
        </p:nvSpPr>
        <p:spPr bwMode="gray">
          <a:xfrm>
            <a:off x="5395509" y="3206796"/>
            <a:ext cx="790281" cy="261610"/>
          </a:xfrm>
          <a:prstGeom prst="rect">
            <a:avLst/>
          </a:prstGeom>
          <a:noFill/>
          <a:ln w="19050">
            <a:noFill/>
            <a:miter lim="800000"/>
            <a:headEnd/>
            <a:tailEnd/>
          </a:ln>
        </p:spPr>
        <p:txBody>
          <a:bodyPr wrap="non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Tx/>
              <a:buNone/>
              <a:tabLst/>
              <a:defRPr/>
            </a:pP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Heterogeneous </a:t>
            </a:r>
            <a:b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b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CAD Data Mgmt </a:t>
            </a:r>
          </a:p>
        </p:txBody>
      </p:sp>
      <p:pic>
        <p:nvPicPr>
          <p:cNvPr id="349" name="Picture 20" descr="MCADdataMgmt"/>
          <p:cNvPicPr>
            <a:picLocks noChangeAspect="1" noChangeArrowheads="1"/>
          </p:cNvPicPr>
          <p:nvPr>
            <p:custDataLst>
              <p:tags r:id="rId8"/>
            </p:custDataLst>
          </p:nvPr>
        </p:nvPicPr>
        <p:blipFill>
          <a:blip r:embed="rId38" cstate="screen">
            <a:extLst>
              <a:ext uri="{28A0092B-C50C-407E-A947-70E740481C1C}">
                <a14:useLocalDpi xmlns:a14="http://schemas.microsoft.com/office/drawing/2010/main"/>
              </a:ext>
            </a:extLst>
          </a:blip>
          <a:srcRect/>
          <a:stretch>
            <a:fillRect/>
          </a:stretch>
        </p:blipFill>
        <p:spPr bwMode="auto">
          <a:xfrm>
            <a:off x="5482242" y="2578571"/>
            <a:ext cx="594360" cy="594360"/>
          </a:xfrm>
          <a:prstGeom prst="rect">
            <a:avLst/>
          </a:prstGeom>
          <a:noFill/>
          <a:ln w="9525">
            <a:noFill/>
            <a:miter lim="800000"/>
            <a:headEnd/>
            <a:tailEnd/>
          </a:ln>
        </p:spPr>
      </p:pic>
      <p:sp>
        <p:nvSpPr>
          <p:cNvPr id="345" name="Text Box 47"/>
          <p:cNvSpPr txBox="1">
            <a:spLocks noChangeArrowheads="1"/>
          </p:cNvSpPr>
          <p:nvPr/>
        </p:nvSpPr>
        <p:spPr bwMode="gray">
          <a:xfrm>
            <a:off x="5403421" y="4207707"/>
            <a:ext cx="805744" cy="261610"/>
          </a:xfrm>
          <a:prstGeom prst="rect">
            <a:avLst/>
          </a:prstGeom>
          <a:noFill/>
          <a:ln w="19050">
            <a:noFill/>
            <a:miter lim="800000"/>
            <a:headEnd/>
            <a:tailEnd/>
          </a:ln>
        </p:spPr>
        <p:txBody>
          <a:bodyPr wrap="squar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Tx/>
              <a:buNone/>
              <a:tabLst/>
              <a:defRPr/>
            </a:pP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Complete BOM Management</a:t>
            </a:r>
          </a:p>
        </p:txBody>
      </p:sp>
      <p:pic>
        <p:nvPicPr>
          <p:cNvPr id="350" name="Picture 45" descr="contentMgmnt"/>
          <p:cNvPicPr>
            <a:picLocks noChangeAspect="1" noChangeArrowheads="1"/>
          </p:cNvPicPr>
          <p:nvPr>
            <p:custDataLst>
              <p:tags r:id="rId9"/>
            </p:custDataLst>
          </p:nvPr>
        </p:nvPicPr>
        <p:blipFill>
          <a:blip r:embed="rId39" cstate="screen">
            <a:extLst>
              <a:ext uri="{28A0092B-C50C-407E-A947-70E740481C1C}">
                <a14:useLocalDpi xmlns:a14="http://schemas.microsoft.com/office/drawing/2010/main"/>
              </a:ext>
            </a:extLst>
          </a:blip>
          <a:srcRect/>
          <a:stretch>
            <a:fillRect/>
          </a:stretch>
        </p:blipFill>
        <p:spPr bwMode="auto">
          <a:xfrm>
            <a:off x="5487372" y="3594840"/>
            <a:ext cx="609452" cy="594360"/>
          </a:xfrm>
          <a:prstGeom prst="rect">
            <a:avLst/>
          </a:prstGeom>
          <a:noFill/>
          <a:ln w="9525">
            <a:noFill/>
            <a:miter lim="800000"/>
            <a:headEnd/>
            <a:tailEnd/>
          </a:ln>
        </p:spPr>
      </p:pic>
      <p:sp>
        <p:nvSpPr>
          <p:cNvPr id="359" name="TextBox 358"/>
          <p:cNvSpPr txBox="1"/>
          <p:nvPr/>
        </p:nvSpPr>
        <p:spPr bwMode="gray">
          <a:xfrm>
            <a:off x="7178947" y="2981895"/>
            <a:ext cx="1304145" cy="830997"/>
          </a:xfrm>
          <a:prstGeom prst="rect">
            <a:avLst/>
          </a:prstGeom>
          <a:noFill/>
        </p:spPr>
        <p:txBody>
          <a:bodyPr wrap="square" lIns="0" tIns="0" rIns="0" bIns="0" rtlCol="0" anchor="ctr" anchorCtr="1">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Arial Narrow" pitchFamily="34" charset="0"/>
              </a:rPr>
              <a:t>Product Lifecycle Management</a:t>
            </a:r>
            <a:endParaRPr kumimoji="0" lang="en-US" sz="1800" b="0" i="0" u="none" strike="noStrike" kern="0" cap="none" spc="0" normalizeH="0" baseline="0" noProof="0" dirty="0">
              <a:ln>
                <a:noFill/>
              </a:ln>
              <a:solidFill>
                <a:sysClr val="window" lastClr="FFFFFF"/>
              </a:solidFill>
              <a:effectLst/>
              <a:uLnTx/>
              <a:uFillTx/>
              <a:latin typeface="Arial Narrow" pitchFamily="34" charset="0"/>
            </a:endParaRPr>
          </a:p>
        </p:txBody>
      </p:sp>
      <p:pic>
        <p:nvPicPr>
          <p:cNvPr id="352" name="Picture 351" descr="document-management-01.png"/>
          <p:cNvPicPr>
            <a:picLocks/>
          </p:cNvPicPr>
          <p:nvPr>
            <p:custDataLst>
              <p:tags r:id="rId10"/>
            </p:custDataLst>
          </p:nvPr>
        </p:nvPicPr>
        <p:blipFill>
          <a:blip r:embed="rId40" cstate="screen">
            <a:extLst>
              <a:ext uri="{28A0092B-C50C-407E-A947-70E740481C1C}">
                <a14:useLocalDpi xmlns:a14="http://schemas.microsoft.com/office/drawing/2010/main"/>
              </a:ext>
            </a:extLst>
          </a:blip>
          <a:stretch>
            <a:fillRect/>
          </a:stretch>
        </p:blipFill>
        <p:spPr>
          <a:xfrm>
            <a:off x="2621734" y="2578571"/>
            <a:ext cx="594360" cy="594360"/>
          </a:xfrm>
          <a:prstGeom prst="rect">
            <a:avLst/>
          </a:prstGeom>
          <a:noFill/>
          <a:ln>
            <a:noFill/>
          </a:ln>
        </p:spPr>
      </p:pic>
      <p:sp>
        <p:nvSpPr>
          <p:cNvPr id="353" name="PPTShape_0"/>
          <p:cNvSpPr txBox="1">
            <a:spLocks noChangeArrowheads="1"/>
          </p:cNvSpPr>
          <p:nvPr/>
        </p:nvSpPr>
        <p:spPr bwMode="gray">
          <a:xfrm>
            <a:off x="2561938" y="3206796"/>
            <a:ext cx="708154" cy="261610"/>
          </a:xfrm>
          <a:prstGeom prst="rect">
            <a:avLst/>
          </a:prstGeom>
          <a:noFill/>
          <a:ln w="19050">
            <a:noFill/>
            <a:miter lim="800000"/>
            <a:headEnd/>
            <a:tailEnd/>
          </a:ln>
        </p:spPr>
        <p:txBody>
          <a:bodyPr wrap="squar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 typeface="Wingdings" pitchFamily="2" charset="2"/>
              <a:buNone/>
              <a:tabLst/>
              <a:defRPr/>
            </a:pP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Document </a:t>
            </a:r>
            <a:b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b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Management</a:t>
            </a:r>
            <a:endParaRPr kumimoji="0" lang="en-US" sz="1000" b="0" i="0" u="none" strike="noStrike" kern="0" cap="none" spc="0" normalizeH="0" baseline="0" noProof="0" dirty="0">
              <a:ln>
                <a:noFill/>
              </a:ln>
              <a:solidFill>
                <a:sysClr val="window" lastClr="FFFFFF"/>
              </a:solidFill>
              <a:effectLst/>
              <a:uLnTx/>
              <a:uFillTx/>
              <a:latin typeface="Arial Narrow" pitchFamily="34" charset="0"/>
            </a:endParaRPr>
          </a:p>
        </p:txBody>
      </p:sp>
      <p:sp>
        <p:nvSpPr>
          <p:cNvPr id="354" name="Text Box 25"/>
          <p:cNvSpPr txBox="1">
            <a:spLocks noChangeArrowheads="1"/>
          </p:cNvSpPr>
          <p:nvPr/>
        </p:nvSpPr>
        <p:spPr bwMode="gray">
          <a:xfrm>
            <a:off x="6475366" y="3206796"/>
            <a:ext cx="609141" cy="261610"/>
          </a:xfrm>
          <a:prstGeom prst="rect">
            <a:avLst/>
          </a:prstGeom>
          <a:noFill/>
          <a:ln w="19050">
            <a:noFill/>
            <a:miter lim="800000"/>
            <a:headEnd/>
            <a:tailEnd/>
          </a:ln>
        </p:spPr>
        <p:txBody>
          <a:bodyPr wrap="none" lIns="0" tIns="0" rIns="0" bIns="0" anchor="ctr" anchorCtr="1">
            <a:spAutoFit/>
          </a:bodyPr>
          <a:lstStyle/>
          <a:p>
            <a:pPr lvl="0" algn="ctr">
              <a:lnSpc>
                <a:spcPct val="85000"/>
              </a:lnSpc>
              <a:spcBef>
                <a:spcPct val="75000"/>
              </a:spcBef>
              <a:spcAft>
                <a:spcPct val="40000"/>
              </a:spcAft>
              <a:buClr>
                <a:srgbClr val="4F81BD"/>
              </a:buClr>
              <a:buSzPct val="75000"/>
              <a:defRPr/>
            </a:pPr>
            <a:r>
              <a:rPr lang="en-US" sz="1000" kern="0" dirty="0" smtClean="0">
                <a:solidFill>
                  <a:sysClr val="window" lastClr="FFFFFF"/>
                </a:solidFill>
                <a:latin typeface="Arial Narrow" pitchFamily="34" charset="0"/>
              </a:rPr>
              <a:t>ECAD Data</a:t>
            </a:r>
            <a:br>
              <a:rPr lang="en-US" sz="1000" kern="0" dirty="0" smtClean="0">
                <a:solidFill>
                  <a:sysClr val="window" lastClr="FFFFFF"/>
                </a:solidFill>
                <a:latin typeface="Arial Narrow" pitchFamily="34" charset="0"/>
              </a:rPr>
            </a:br>
            <a:r>
              <a:rPr lang="en-US" sz="1000" kern="0" dirty="0" smtClean="0">
                <a:solidFill>
                  <a:sysClr val="window" lastClr="FFFFFF"/>
                </a:solidFill>
                <a:latin typeface="Arial Narrow" pitchFamily="34" charset="0"/>
              </a:rPr>
              <a:t>Management</a:t>
            </a:r>
            <a:endParaRPr lang="en-US" sz="1000" kern="0" dirty="0">
              <a:solidFill>
                <a:sysClr val="window" lastClr="FFFFFF"/>
              </a:solidFill>
              <a:latin typeface="Arial Narrow" pitchFamily="34" charset="0"/>
            </a:endParaRPr>
          </a:p>
        </p:txBody>
      </p:sp>
      <p:pic>
        <p:nvPicPr>
          <p:cNvPr id="355" name="Picture 26" descr="ECADdataMgmnt"/>
          <p:cNvPicPr>
            <a:picLocks noChangeAspect="1" noChangeArrowheads="1"/>
          </p:cNvPicPr>
          <p:nvPr>
            <p:custDataLst>
              <p:tags r:id="rId11"/>
            </p:custDataLst>
          </p:nvPr>
        </p:nvPicPr>
        <p:blipFill>
          <a:blip r:embed="rId41" cstate="screen">
            <a:extLst>
              <a:ext uri="{28A0092B-C50C-407E-A947-70E740481C1C}">
                <a14:useLocalDpi xmlns:a14="http://schemas.microsoft.com/office/drawing/2010/main"/>
              </a:ext>
            </a:extLst>
          </a:blip>
          <a:srcRect/>
          <a:stretch>
            <a:fillRect/>
          </a:stretch>
        </p:blipFill>
        <p:spPr bwMode="auto">
          <a:xfrm>
            <a:off x="6475559" y="2578571"/>
            <a:ext cx="594360" cy="594360"/>
          </a:xfrm>
          <a:prstGeom prst="rect">
            <a:avLst/>
          </a:prstGeom>
          <a:noFill/>
          <a:ln w="9525">
            <a:noFill/>
            <a:miter lim="800000"/>
            <a:headEnd/>
            <a:tailEnd/>
          </a:ln>
        </p:spPr>
      </p:pic>
      <p:sp>
        <p:nvSpPr>
          <p:cNvPr id="356" name="PPTShape_1"/>
          <p:cNvSpPr txBox="1">
            <a:spLocks noChangeArrowheads="1"/>
          </p:cNvSpPr>
          <p:nvPr/>
        </p:nvSpPr>
        <p:spPr bwMode="gray">
          <a:xfrm>
            <a:off x="1727149" y="3851464"/>
            <a:ext cx="686085" cy="261610"/>
          </a:xfrm>
          <a:prstGeom prst="rect">
            <a:avLst/>
          </a:prstGeom>
          <a:noFill/>
          <a:ln w="19050">
            <a:noFill/>
            <a:miter lim="800000"/>
            <a:headEnd/>
            <a:tailEnd/>
          </a:ln>
        </p:spPr>
        <p:txBody>
          <a:bodyPr wrap="non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 typeface="Wingdings" pitchFamily="2" charset="2"/>
              <a:buNone/>
              <a:tabLst/>
              <a:defRPr/>
            </a:pPr>
            <a:r>
              <a:rPr kumimoji="0" lang="en-US" sz="1000" b="0" i="0" u="none" strike="noStrike" kern="0" cap="none" spc="0" normalizeH="0" baseline="0" noProof="0" dirty="0">
                <a:ln>
                  <a:noFill/>
                </a:ln>
                <a:solidFill>
                  <a:sysClr val="window" lastClr="FFFFFF"/>
                </a:solidFill>
                <a:effectLst/>
                <a:uLnTx/>
                <a:uFillTx/>
                <a:latin typeface="Arial Narrow" pitchFamily="34" charset="0"/>
              </a:rPr>
              <a:t>Enterprise</a:t>
            </a:r>
            <a:br>
              <a:rPr kumimoji="0" lang="en-US" sz="1000" b="0" i="0" u="none" strike="noStrike" kern="0" cap="none" spc="0" normalizeH="0" baseline="0" noProof="0" dirty="0">
                <a:ln>
                  <a:noFill/>
                </a:ln>
                <a:solidFill>
                  <a:sysClr val="window" lastClr="FFFFFF"/>
                </a:solidFill>
                <a:effectLst/>
                <a:uLnTx/>
                <a:uFillTx/>
                <a:latin typeface="Arial Narrow" pitchFamily="34" charset="0"/>
              </a:rPr>
            </a:br>
            <a:r>
              <a:rPr kumimoji="0" lang="en-US" sz="1000" b="0" i="0" u="none" strike="noStrike" kern="0" cap="none" spc="0" normalizeH="0" baseline="0" noProof="0" dirty="0">
                <a:ln>
                  <a:noFill/>
                </a:ln>
                <a:solidFill>
                  <a:sysClr val="window" lastClr="FFFFFF"/>
                </a:solidFill>
                <a:effectLst/>
                <a:uLnTx/>
                <a:uFillTx/>
                <a:latin typeface="Arial Narrow" pitchFamily="34" charset="0"/>
              </a:rPr>
              <a:t>Interoperability</a:t>
            </a:r>
          </a:p>
        </p:txBody>
      </p:sp>
      <p:pic>
        <p:nvPicPr>
          <p:cNvPr id="357" name="PPTShape_2" descr="enterpriseInterop"/>
          <p:cNvPicPr>
            <a:picLocks noChangeAspect="1" noChangeArrowheads="1"/>
          </p:cNvPicPr>
          <p:nvPr>
            <p:custDataLst>
              <p:tags r:id="rId12"/>
            </p:custDataLst>
          </p:nvPr>
        </p:nvPicPr>
        <p:blipFill>
          <a:blip r:embed="rId42" cstate="screen">
            <a:extLst>
              <a:ext uri="{28A0092B-C50C-407E-A947-70E740481C1C}">
                <a14:useLocalDpi xmlns:a14="http://schemas.microsoft.com/office/drawing/2010/main"/>
              </a:ext>
            </a:extLst>
          </a:blip>
          <a:srcRect/>
          <a:stretch>
            <a:fillRect/>
          </a:stretch>
        </p:blipFill>
        <p:spPr bwMode="auto">
          <a:xfrm>
            <a:off x="1776081" y="3226693"/>
            <a:ext cx="594360" cy="594360"/>
          </a:xfrm>
          <a:prstGeom prst="rect">
            <a:avLst/>
          </a:prstGeom>
          <a:noFill/>
          <a:ln w="9525">
            <a:noFill/>
            <a:miter lim="800000"/>
            <a:headEnd/>
            <a:tailEnd/>
          </a:ln>
        </p:spPr>
      </p:pic>
      <p:sp>
        <p:nvSpPr>
          <p:cNvPr id="362" name="Isosceles Triangle 361"/>
          <p:cNvSpPr/>
          <p:nvPr/>
        </p:nvSpPr>
        <p:spPr bwMode="gray">
          <a:xfrm>
            <a:off x="108959" y="3410146"/>
            <a:ext cx="274320" cy="182880"/>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latinLnBrk="0">
              <a:lnSpc>
                <a:spcPct val="100000"/>
              </a:lnSpc>
              <a:buClrTx/>
              <a:buSzTx/>
              <a:buFontTx/>
              <a:buNone/>
              <a:tabLst/>
              <a:defRPr/>
            </a:pPr>
            <a:endParaRPr lang="en-US" sz="1000" dirty="0" smtClean="0"/>
          </a:p>
        </p:txBody>
      </p:sp>
      <p:sp>
        <p:nvSpPr>
          <p:cNvPr id="363" name="Isosceles Triangle 362"/>
          <p:cNvSpPr/>
          <p:nvPr/>
        </p:nvSpPr>
        <p:spPr bwMode="gray">
          <a:xfrm rot="10800000">
            <a:off x="8699680" y="3410146"/>
            <a:ext cx="274320" cy="182880"/>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latinLnBrk="0">
              <a:lnSpc>
                <a:spcPct val="100000"/>
              </a:lnSpc>
              <a:buClrTx/>
              <a:buSzTx/>
              <a:buFontTx/>
              <a:buNone/>
              <a:tabLst/>
              <a:defRPr/>
            </a:pPr>
            <a:endParaRPr lang="en-US" sz="1000" dirty="0" smtClean="0"/>
          </a:p>
        </p:txBody>
      </p:sp>
      <p:sp>
        <p:nvSpPr>
          <p:cNvPr id="165" name="TextBox 164"/>
          <p:cNvSpPr txBox="1"/>
          <p:nvPr/>
        </p:nvSpPr>
        <p:spPr bwMode="gray">
          <a:xfrm>
            <a:off x="2553305" y="4207707"/>
            <a:ext cx="742743" cy="276999"/>
          </a:xfrm>
          <a:prstGeom prst="rect">
            <a:avLst/>
          </a:prstGeom>
          <a:noFill/>
        </p:spPr>
        <p:txBody>
          <a:bodyPr wrap="square" lIns="0" tIns="0" rIns="0" bIns="0" rtlCol="0" anchor="ctr" anchorCtr="1">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000" kern="0" dirty="0" smtClean="0">
                <a:solidFill>
                  <a:schemeClr val="bg1"/>
                </a:solidFill>
                <a:latin typeface="Arial Narrow" pitchFamily="34" charset="0"/>
              </a:rPr>
              <a:t>Business Reporting</a:t>
            </a:r>
            <a:endParaRPr kumimoji="0" lang="en-US" sz="1000" b="0" i="0" u="none" strike="noStrike" kern="0" cap="none" spc="0" normalizeH="0" baseline="0" noProof="0" dirty="0">
              <a:ln>
                <a:noFill/>
              </a:ln>
              <a:solidFill>
                <a:schemeClr val="bg1"/>
              </a:solidFill>
              <a:effectLst/>
              <a:uLnTx/>
              <a:uFillTx/>
              <a:latin typeface="Arial Narrow" pitchFamily="34" charset="0"/>
            </a:endParaRPr>
          </a:p>
        </p:txBody>
      </p:sp>
      <p:pic>
        <p:nvPicPr>
          <p:cNvPr id="164" name="Picture 163" descr="RFA-reporting.png"/>
          <p:cNvPicPr>
            <a:picLocks noChangeAspect="1"/>
          </p:cNvPicPr>
          <p:nvPr>
            <p:custDataLst>
              <p:tags r:id="rId13"/>
            </p:custDataLst>
          </p:nvPr>
        </p:nvPicPr>
        <p:blipFill>
          <a:blip r:embed="rId43" cstate="screen">
            <a:extLst>
              <a:ext uri="{28A0092B-C50C-407E-A947-70E740481C1C}">
                <a14:useLocalDpi xmlns:a14="http://schemas.microsoft.com/office/drawing/2010/main"/>
              </a:ext>
            </a:extLst>
          </a:blip>
          <a:stretch>
            <a:fillRect/>
          </a:stretch>
        </p:blipFill>
        <p:spPr>
          <a:xfrm>
            <a:off x="2627496" y="3594840"/>
            <a:ext cx="594360" cy="594360"/>
          </a:xfrm>
          <a:prstGeom prst="rect">
            <a:avLst/>
          </a:prstGeom>
        </p:spPr>
      </p:pic>
      <p:grpSp>
        <p:nvGrpSpPr>
          <p:cNvPr id="2" name="Group 238"/>
          <p:cNvGrpSpPr/>
          <p:nvPr>
            <p:custDataLst>
              <p:tags r:id="rId14"/>
            </p:custDataLst>
          </p:nvPr>
        </p:nvGrpSpPr>
        <p:grpSpPr>
          <a:xfrm>
            <a:off x="5118309" y="4537472"/>
            <a:ext cx="822960" cy="1389237"/>
            <a:chOff x="4572071" y="4802165"/>
            <a:chExt cx="822960" cy="1389237"/>
          </a:xfrm>
        </p:grpSpPr>
        <p:grpSp>
          <p:nvGrpSpPr>
            <p:cNvPr id="3" name="Group 201"/>
            <p:cNvGrpSpPr/>
            <p:nvPr/>
          </p:nvGrpSpPr>
          <p:grpSpPr>
            <a:xfrm>
              <a:off x="4892041" y="4802165"/>
              <a:ext cx="183020" cy="521166"/>
              <a:chOff x="7876520" y="4802165"/>
              <a:chExt cx="183020" cy="521166"/>
            </a:xfrm>
          </p:grpSpPr>
          <p:sp>
            <p:nvSpPr>
              <p:cNvPr id="203" name="Rectangle 202"/>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04" name="Oval 203"/>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05" name="Straight Connector 204"/>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06" name="Oval 205"/>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149" name="Isosceles Triangle 148"/>
            <p:cNvSpPr/>
            <p:nvPr/>
          </p:nvSpPr>
          <p:spPr bwMode="gray">
            <a:xfrm rot="16200000">
              <a:off x="4794356" y="5589664"/>
              <a:ext cx="378390" cy="254834"/>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latinLnBrk="0">
                <a:lnSpc>
                  <a:spcPct val="90000"/>
                </a:lnSpc>
                <a:buClrTx/>
                <a:buSzTx/>
                <a:buFontTx/>
                <a:buNone/>
                <a:tabLst/>
                <a:defRPr/>
              </a:pPr>
              <a:endParaRPr lang="en-US" sz="1000" dirty="0" smtClean="0"/>
            </a:p>
          </p:txBody>
        </p:sp>
        <p:sp>
          <p:nvSpPr>
            <p:cNvPr id="435" name="AutoShape 110"/>
            <p:cNvSpPr>
              <a:spLocks noChangeArrowheads="1"/>
            </p:cNvSpPr>
            <p:nvPr/>
          </p:nvSpPr>
          <p:spPr bwMode="gray">
            <a:xfrm>
              <a:off x="4572071" y="5112586"/>
              <a:ext cx="822960" cy="1078816"/>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a:lnSpc>
                  <a:spcPct val="90000"/>
                </a:lnSpc>
                <a:defRPr/>
              </a:pPr>
              <a:r>
                <a:rPr lang="en-US" sz="1000" dirty="0" smtClean="0">
                  <a:solidFill>
                    <a:schemeClr val="bg1"/>
                  </a:solidFill>
                  <a:latin typeface="Arial Narrow" pitchFamily="34" charset="0"/>
                </a:rPr>
                <a:t>Product</a:t>
              </a:r>
              <a:br>
                <a:rPr lang="en-US" sz="1000" dirty="0" smtClean="0">
                  <a:solidFill>
                    <a:schemeClr val="bg1"/>
                  </a:solidFill>
                  <a:latin typeface="Arial Narrow" pitchFamily="34" charset="0"/>
                </a:rPr>
              </a:br>
              <a:r>
                <a:rPr lang="en-US" sz="1000" dirty="0" smtClean="0">
                  <a:solidFill>
                    <a:schemeClr val="bg1"/>
                  </a:solidFill>
                  <a:latin typeface="Arial Narrow" pitchFamily="34" charset="0"/>
                </a:rPr>
                <a:t>Analytics</a:t>
              </a:r>
            </a:p>
          </p:txBody>
        </p:sp>
        <p:pic>
          <p:nvPicPr>
            <p:cNvPr id="436" name="Picture 435" descr="Doug_PDS_Pwpt_Icons.png"/>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4680223" y="5513486"/>
              <a:ext cx="606657" cy="594360"/>
            </a:xfrm>
            <a:prstGeom prst="rect">
              <a:avLst/>
            </a:prstGeom>
          </p:spPr>
        </p:pic>
      </p:grpSp>
      <p:grpSp>
        <p:nvGrpSpPr>
          <p:cNvPr id="4" name="Group 239"/>
          <p:cNvGrpSpPr/>
          <p:nvPr>
            <p:custDataLst>
              <p:tags r:id="rId15"/>
            </p:custDataLst>
          </p:nvPr>
        </p:nvGrpSpPr>
        <p:grpSpPr>
          <a:xfrm>
            <a:off x="4168961" y="4537472"/>
            <a:ext cx="822960" cy="1389237"/>
            <a:chOff x="3577245" y="4802165"/>
            <a:chExt cx="822960" cy="1389237"/>
          </a:xfrm>
        </p:grpSpPr>
        <p:grpSp>
          <p:nvGrpSpPr>
            <p:cNvPr id="5" name="Group 206"/>
            <p:cNvGrpSpPr/>
            <p:nvPr/>
          </p:nvGrpSpPr>
          <p:grpSpPr>
            <a:xfrm>
              <a:off x="3897215" y="4802165"/>
              <a:ext cx="183020" cy="521166"/>
              <a:chOff x="7876520" y="4802165"/>
              <a:chExt cx="183020" cy="521166"/>
            </a:xfrm>
          </p:grpSpPr>
          <p:sp>
            <p:nvSpPr>
              <p:cNvPr id="208" name="Rectangle 207"/>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09" name="Oval 208"/>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10" name="Straight Connector 209"/>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11" name="Oval 210"/>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444" name="AutoShape 110"/>
            <p:cNvSpPr>
              <a:spLocks noChangeArrowheads="1"/>
            </p:cNvSpPr>
            <p:nvPr/>
          </p:nvSpPr>
          <p:spPr bwMode="gray">
            <a:xfrm>
              <a:off x="3577245" y="5112586"/>
              <a:ext cx="822960" cy="1078816"/>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a:lnSpc>
                  <a:spcPct val="90000"/>
                </a:lnSpc>
                <a:defRPr/>
              </a:pPr>
              <a:r>
                <a:rPr lang="en-US" sz="1000" dirty="0" smtClean="0">
                  <a:solidFill>
                    <a:schemeClr val="bg1"/>
                  </a:solidFill>
                  <a:latin typeface="Arial Narrow" pitchFamily="34" charset="0"/>
                </a:rPr>
                <a:t>Quality, Risk </a:t>
              </a:r>
              <a:br>
                <a:rPr lang="en-US" sz="1000" dirty="0" smtClean="0">
                  <a:solidFill>
                    <a:schemeClr val="bg1"/>
                  </a:solidFill>
                  <a:latin typeface="Arial Narrow" pitchFamily="34" charset="0"/>
                </a:rPr>
              </a:br>
              <a:r>
                <a:rPr lang="en-US" sz="1000" dirty="0" smtClean="0">
                  <a:solidFill>
                    <a:schemeClr val="bg1"/>
                  </a:solidFill>
                  <a:latin typeface="Arial Narrow" pitchFamily="34" charset="0"/>
                </a:rPr>
                <a:t>&amp; Reliability Mgt.</a:t>
              </a:r>
            </a:p>
          </p:txBody>
        </p:sp>
        <p:pic>
          <p:nvPicPr>
            <p:cNvPr id="445" name="Picture 65" descr="enterpriseInterop"/>
            <p:cNvPicPr>
              <a:picLocks noChangeAspect="1" noChangeArrowheads="1"/>
            </p:cNvPicPr>
            <p:nvPr/>
          </p:nvPicPr>
          <p:blipFill>
            <a:blip r:embed="rId45" cstate="screen">
              <a:extLst>
                <a:ext uri="{28A0092B-C50C-407E-A947-70E740481C1C}">
                  <a14:useLocalDpi xmlns:a14="http://schemas.microsoft.com/office/drawing/2010/main"/>
                </a:ext>
              </a:extLst>
            </a:blip>
            <a:stretch>
              <a:fillRect/>
            </a:stretch>
          </p:blipFill>
          <p:spPr bwMode="auto">
            <a:xfrm>
              <a:off x="3691546" y="5513486"/>
              <a:ext cx="594359" cy="594360"/>
            </a:xfrm>
            <a:prstGeom prst="rect">
              <a:avLst/>
            </a:prstGeom>
            <a:noFill/>
            <a:ln w="9525">
              <a:noFill/>
              <a:miter lim="800000"/>
              <a:headEnd/>
              <a:tailEnd/>
            </a:ln>
          </p:spPr>
        </p:pic>
      </p:grpSp>
      <p:grpSp>
        <p:nvGrpSpPr>
          <p:cNvPr id="6" name="Group 228"/>
          <p:cNvGrpSpPr/>
          <p:nvPr>
            <p:custDataLst>
              <p:tags r:id="rId16"/>
            </p:custDataLst>
          </p:nvPr>
        </p:nvGrpSpPr>
        <p:grpSpPr>
          <a:xfrm>
            <a:off x="6939317" y="4537472"/>
            <a:ext cx="822960" cy="1389237"/>
            <a:chOff x="6561723" y="4802165"/>
            <a:chExt cx="822960" cy="1389237"/>
          </a:xfrm>
        </p:grpSpPr>
        <p:grpSp>
          <p:nvGrpSpPr>
            <p:cNvPr id="7" name="Group 191"/>
            <p:cNvGrpSpPr/>
            <p:nvPr/>
          </p:nvGrpSpPr>
          <p:grpSpPr>
            <a:xfrm>
              <a:off x="6881693" y="4802165"/>
              <a:ext cx="183020" cy="521166"/>
              <a:chOff x="7876520" y="4802165"/>
              <a:chExt cx="183020" cy="521166"/>
            </a:xfrm>
          </p:grpSpPr>
          <p:sp>
            <p:nvSpPr>
              <p:cNvPr id="193" name="Rectangle 192"/>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194" name="Oval 193"/>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195" name="Straight Connector 194"/>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96" name="Oval 195"/>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453" name="AutoShape 110"/>
            <p:cNvSpPr>
              <a:spLocks noChangeArrowheads="1"/>
            </p:cNvSpPr>
            <p:nvPr/>
          </p:nvSpPr>
          <p:spPr bwMode="gray">
            <a:xfrm>
              <a:off x="6561723" y="5112586"/>
              <a:ext cx="822960" cy="1078816"/>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0" numCol="1" rtlCol="0" anchor="t" anchorCtr="1" compatLnSpc="1">
              <a:prstTxWarp prst="textNoShape">
                <a:avLst/>
              </a:prstTxWarp>
            </a:bodyPr>
            <a:lstStyle/>
            <a:p>
              <a:pPr algn="ctr">
                <a:lnSpc>
                  <a:spcPct val="90000"/>
                </a:lnSpc>
                <a:defRPr/>
              </a:pPr>
              <a:r>
                <a:rPr lang="en-US" sz="1000" dirty="0" smtClean="0">
                  <a:solidFill>
                    <a:schemeClr val="bg1"/>
                  </a:solidFill>
                  <a:latin typeface="Arial Narrow" pitchFamily="34" charset="0"/>
                </a:rPr>
                <a:t>Component Management</a:t>
              </a:r>
            </a:p>
          </p:txBody>
        </p:sp>
        <p:pic>
          <p:nvPicPr>
            <p:cNvPr id="454" name="Picture 29" descr="supplierMgmnt"/>
            <p:cNvPicPr>
              <a:picLocks noChangeAspect="1" noChangeArrowheads="1"/>
            </p:cNvPicPr>
            <p:nvPr/>
          </p:nvPicPr>
          <p:blipFill>
            <a:blip r:embed="rId46" cstate="screen">
              <a:extLst>
                <a:ext uri="{28A0092B-C50C-407E-A947-70E740481C1C}">
                  <a14:useLocalDpi xmlns:a14="http://schemas.microsoft.com/office/drawing/2010/main"/>
                </a:ext>
              </a:extLst>
            </a:blip>
            <a:stretch>
              <a:fillRect/>
            </a:stretch>
          </p:blipFill>
          <p:spPr bwMode="auto">
            <a:xfrm>
              <a:off x="6676023" y="5513486"/>
              <a:ext cx="594360" cy="594360"/>
            </a:xfrm>
            <a:prstGeom prst="rect">
              <a:avLst/>
            </a:prstGeom>
            <a:noFill/>
            <a:ln w="9525">
              <a:noFill/>
              <a:miter lim="800000"/>
              <a:headEnd/>
              <a:tailEnd/>
            </a:ln>
          </p:spPr>
        </p:pic>
      </p:grpSp>
      <p:grpSp>
        <p:nvGrpSpPr>
          <p:cNvPr id="8" name="Group 169"/>
          <p:cNvGrpSpPr/>
          <p:nvPr>
            <p:custDataLst>
              <p:tags r:id="rId17"/>
            </p:custDataLst>
          </p:nvPr>
        </p:nvGrpSpPr>
        <p:grpSpPr>
          <a:xfrm>
            <a:off x="7826373" y="4537472"/>
            <a:ext cx="822960" cy="1389237"/>
            <a:chOff x="7556550" y="4802165"/>
            <a:chExt cx="822960" cy="1389237"/>
          </a:xfrm>
        </p:grpSpPr>
        <p:grpSp>
          <p:nvGrpSpPr>
            <p:cNvPr id="9" name="Group 190"/>
            <p:cNvGrpSpPr/>
            <p:nvPr/>
          </p:nvGrpSpPr>
          <p:grpSpPr>
            <a:xfrm>
              <a:off x="7876520" y="4802165"/>
              <a:ext cx="183020" cy="521166"/>
              <a:chOff x="7876520" y="4802165"/>
              <a:chExt cx="183020" cy="521166"/>
            </a:xfrm>
          </p:grpSpPr>
          <p:sp>
            <p:nvSpPr>
              <p:cNvPr id="171" name="Rectangle 170"/>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392" name="Oval 391"/>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190" name="Straight Connector 189"/>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394" name="Oval 393"/>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456" name="AutoShape 110"/>
            <p:cNvSpPr>
              <a:spLocks noChangeArrowheads="1"/>
            </p:cNvSpPr>
            <p:nvPr/>
          </p:nvSpPr>
          <p:spPr bwMode="gray">
            <a:xfrm>
              <a:off x="7556550" y="5107851"/>
              <a:ext cx="822960" cy="1083551"/>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a:lnSpc>
                  <a:spcPct val="90000"/>
                </a:lnSpc>
                <a:defRPr/>
              </a:pPr>
              <a:r>
                <a:rPr lang="en-US" sz="1000" dirty="0" smtClean="0">
                  <a:solidFill>
                    <a:schemeClr val="bg1"/>
                  </a:solidFill>
                  <a:latin typeface="Arial Narrow" pitchFamily="34" charset="0"/>
                </a:rPr>
                <a:t>Digital</a:t>
              </a:r>
              <a:br>
                <a:rPr lang="en-US" sz="1000" dirty="0" smtClean="0">
                  <a:solidFill>
                    <a:schemeClr val="bg1"/>
                  </a:solidFill>
                  <a:latin typeface="Arial Narrow" pitchFamily="34" charset="0"/>
                </a:rPr>
              </a:br>
              <a:r>
                <a:rPr lang="en-US" sz="1000" dirty="0" smtClean="0">
                  <a:solidFill>
                    <a:schemeClr val="bg1"/>
                  </a:solidFill>
                  <a:latin typeface="Arial Narrow" pitchFamily="34" charset="0"/>
                </a:rPr>
                <a:t>Mockup</a:t>
              </a:r>
            </a:p>
          </p:txBody>
        </p:sp>
        <p:pic>
          <p:nvPicPr>
            <p:cNvPr id="457" name="Picture 69" descr="digitalMockup.png"/>
            <p:cNvPicPr>
              <a:picLocks noChangeAspect="1"/>
            </p:cNvPicPr>
            <p:nvPr/>
          </p:nvPicPr>
          <p:blipFill>
            <a:blip r:embed="rId47" cstate="screen">
              <a:extLst>
                <a:ext uri="{28A0092B-C50C-407E-A947-70E740481C1C}">
                  <a14:useLocalDpi xmlns:a14="http://schemas.microsoft.com/office/drawing/2010/main"/>
                </a:ext>
              </a:extLst>
            </a:blip>
            <a:srcRect/>
            <a:stretch>
              <a:fillRect/>
            </a:stretch>
          </p:blipFill>
          <p:spPr bwMode="auto">
            <a:xfrm>
              <a:off x="7670850" y="5513486"/>
              <a:ext cx="594361" cy="594360"/>
            </a:xfrm>
            <a:prstGeom prst="roundRect">
              <a:avLst>
                <a:gd name="adj" fmla="val 8594"/>
              </a:avLst>
            </a:prstGeom>
            <a:solidFill>
              <a:srgbClr val="FFFFFF">
                <a:shade val="85000"/>
              </a:srgbClr>
            </a:solidFill>
            <a:ln>
              <a:noFill/>
            </a:ln>
            <a:effectLst/>
          </p:spPr>
        </p:pic>
      </p:grpSp>
      <p:grpSp>
        <p:nvGrpSpPr>
          <p:cNvPr id="10" name="Group 237"/>
          <p:cNvGrpSpPr/>
          <p:nvPr>
            <p:custDataLst>
              <p:tags r:id="rId18"/>
            </p:custDataLst>
          </p:nvPr>
        </p:nvGrpSpPr>
        <p:grpSpPr>
          <a:xfrm>
            <a:off x="6032929" y="4537472"/>
            <a:ext cx="822960" cy="1386485"/>
            <a:chOff x="5566897" y="4802165"/>
            <a:chExt cx="822960" cy="1386485"/>
          </a:xfrm>
        </p:grpSpPr>
        <p:grpSp>
          <p:nvGrpSpPr>
            <p:cNvPr id="11" name="Group 196"/>
            <p:cNvGrpSpPr/>
            <p:nvPr/>
          </p:nvGrpSpPr>
          <p:grpSpPr>
            <a:xfrm>
              <a:off x="5886867" y="4802165"/>
              <a:ext cx="183020" cy="521166"/>
              <a:chOff x="7876520" y="4802165"/>
              <a:chExt cx="183020" cy="521166"/>
            </a:xfrm>
          </p:grpSpPr>
          <p:sp>
            <p:nvSpPr>
              <p:cNvPr id="198" name="Rectangle 197"/>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199" name="Oval 198"/>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00" name="Straight Connector 199"/>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01" name="Oval 200"/>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155" name="AutoShape 110"/>
            <p:cNvSpPr>
              <a:spLocks noChangeArrowheads="1"/>
            </p:cNvSpPr>
            <p:nvPr/>
          </p:nvSpPr>
          <p:spPr bwMode="gray">
            <a:xfrm>
              <a:off x="5566897" y="5109834"/>
              <a:ext cx="822960" cy="1078816"/>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0" numCol="1" rtlCol="0" anchor="t" anchorCtr="1" compatLnSpc="1">
              <a:prstTxWarp prst="textNoShape">
                <a:avLst/>
              </a:prstTxWarp>
            </a:bodyPr>
            <a:lstStyle/>
            <a:p>
              <a:pPr algn="ctr">
                <a:lnSpc>
                  <a:spcPct val="90000"/>
                </a:lnSpc>
                <a:defRPr/>
              </a:pPr>
              <a:r>
                <a:rPr lang="en-US" sz="1000" dirty="0" smtClean="0">
                  <a:solidFill>
                    <a:schemeClr val="bg1"/>
                  </a:solidFill>
                  <a:latin typeface="Arial Narrow" pitchFamily="34" charset="0"/>
                </a:rPr>
                <a:t>Supplier </a:t>
              </a:r>
              <a:br>
                <a:rPr lang="en-US" sz="1000" dirty="0" smtClean="0">
                  <a:solidFill>
                    <a:schemeClr val="bg1"/>
                  </a:solidFill>
                  <a:latin typeface="Arial Narrow" pitchFamily="34" charset="0"/>
                </a:rPr>
              </a:br>
              <a:r>
                <a:rPr lang="en-US" sz="1000" dirty="0" smtClean="0">
                  <a:solidFill>
                    <a:schemeClr val="bg1"/>
                  </a:solidFill>
                  <a:latin typeface="Arial Narrow" pitchFamily="34" charset="0"/>
                </a:rPr>
                <a:t>Management</a:t>
              </a:r>
            </a:p>
          </p:txBody>
        </p:sp>
        <p:pic>
          <p:nvPicPr>
            <p:cNvPr id="167" name="Picture 166" descr="supplierMgmnt.png"/>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5681197" y="5519646"/>
              <a:ext cx="594360" cy="594360"/>
            </a:xfrm>
            <a:prstGeom prst="rect">
              <a:avLst/>
            </a:prstGeom>
          </p:spPr>
        </p:pic>
      </p:grpSp>
      <p:grpSp>
        <p:nvGrpSpPr>
          <p:cNvPr id="12" name="Group 240"/>
          <p:cNvGrpSpPr/>
          <p:nvPr>
            <p:custDataLst>
              <p:tags r:id="rId19"/>
            </p:custDataLst>
          </p:nvPr>
        </p:nvGrpSpPr>
        <p:grpSpPr>
          <a:xfrm>
            <a:off x="2330303" y="4537472"/>
            <a:ext cx="822960" cy="1389237"/>
            <a:chOff x="2582419" y="4802165"/>
            <a:chExt cx="822960" cy="1389237"/>
          </a:xfrm>
        </p:grpSpPr>
        <p:grpSp>
          <p:nvGrpSpPr>
            <p:cNvPr id="13" name="Group 211"/>
            <p:cNvGrpSpPr/>
            <p:nvPr/>
          </p:nvGrpSpPr>
          <p:grpSpPr>
            <a:xfrm>
              <a:off x="2902389" y="4802165"/>
              <a:ext cx="183020" cy="521166"/>
              <a:chOff x="7876520" y="4802165"/>
              <a:chExt cx="183020" cy="521166"/>
            </a:xfrm>
          </p:grpSpPr>
          <p:sp>
            <p:nvSpPr>
              <p:cNvPr id="213" name="Rectangle 212"/>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14" name="Oval 213"/>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15" name="Straight Connector 214"/>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17" name="Oval 216"/>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432" name="AutoShape 110"/>
            <p:cNvSpPr>
              <a:spLocks noChangeArrowheads="1"/>
            </p:cNvSpPr>
            <p:nvPr/>
          </p:nvSpPr>
          <p:spPr bwMode="gray">
            <a:xfrm>
              <a:off x="2582419" y="5112586"/>
              <a:ext cx="822960" cy="1078816"/>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0" numCol="1" rtlCol="0" anchor="t" anchorCtr="1" compatLnSpc="1">
              <a:prstTxWarp prst="textNoShape">
                <a:avLst/>
              </a:prstTxWarp>
            </a:bodyPr>
            <a:lstStyle/>
            <a:p>
              <a:pPr algn="ctr">
                <a:lnSpc>
                  <a:spcPct val="90000"/>
                </a:lnSpc>
                <a:defRPr/>
              </a:pPr>
              <a:r>
                <a:rPr lang="en-US" sz="1000" dirty="0" smtClean="0">
                  <a:solidFill>
                    <a:schemeClr val="bg1"/>
                  </a:solidFill>
                  <a:latin typeface="Arial Narrow" pitchFamily="34" charset="0"/>
                </a:rPr>
                <a:t>Manufacturing Process Mgt.</a:t>
              </a:r>
            </a:p>
          </p:txBody>
        </p:sp>
        <p:pic>
          <p:nvPicPr>
            <p:cNvPr id="433" name="Picture 57" descr="MPM"/>
            <p:cNvPicPr>
              <a:picLocks noChangeAspect="1" noChangeArrowheads="1"/>
            </p:cNvPicPr>
            <p:nvPr/>
          </p:nvPicPr>
          <p:blipFill>
            <a:blip r:embed="rId49" cstate="screen">
              <a:extLst>
                <a:ext uri="{28A0092B-C50C-407E-A947-70E740481C1C}">
                  <a14:useLocalDpi xmlns:a14="http://schemas.microsoft.com/office/drawing/2010/main"/>
                </a:ext>
              </a:extLst>
            </a:blip>
            <a:srcRect/>
            <a:stretch>
              <a:fillRect/>
            </a:stretch>
          </p:blipFill>
          <p:spPr bwMode="auto">
            <a:xfrm>
              <a:off x="2697049" y="5513486"/>
              <a:ext cx="593700" cy="593700"/>
            </a:xfrm>
            <a:prstGeom prst="rect">
              <a:avLst/>
            </a:prstGeom>
            <a:noFill/>
            <a:ln w="9525">
              <a:noFill/>
              <a:miter lim="800000"/>
              <a:headEnd/>
              <a:tailEnd/>
            </a:ln>
          </p:spPr>
        </p:pic>
      </p:grpSp>
      <p:grpSp>
        <p:nvGrpSpPr>
          <p:cNvPr id="14" name="Group 267"/>
          <p:cNvGrpSpPr/>
          <p:nvPr>
            <p:custDataLst>
              <p:tags r:id="rId20"/>
            </p:custDataLst>
          </p:nvPr>
        </p:nvGrpSpPr>
        <p:grpSpPr>
          <a:xfrm rot="16200000" flipV="1">
            <a:off x="1319078" y="3204801"/>
            <a:ext cx="183020" cy="521166"/>
            <a:chOff x="7876520" y="4802165"/>
            <a:chExt cx="183020" cy="521166"/>
          </a:xfrm>
        </p:grpSpPr>
        <p:sp>
          <p:nvSpPr>
            <p:cNvPr id="269" name="Rectangle 268"/>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70" name="Oval 269"/>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71" name="Straight Connector 270"/>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72" name="Oval 271"/>
            <p:cNvSpPr/>
            <p:nvPr/>
          </p:nvSpPr>
          <p:spPr bwMode="gray">
            <a:xfrm flipH="1" flipV="1">
              <a:off x="7922310" y="4847797"/>
              <a:ext cx="91440" cy="9144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416" name="Rounded Rectangle 415"/>
          <p:cNvSpPr/>
          <p:nvPr/>
        </p:nvSpPr>
        <p:spPr bwMode="gray">
          <a:xfrm>
            <a:off x="493423" y="2679878"/>
            <a:ext cx="846948" cy="1530636"/>
          </a:xfrm>
          <a:prstGeom prst="roundRect">
            <a:avLst>
              <a:gd name="adj" fmla="val 14870"/>
            </a:avLst>
          </a:prstGeom>
          <a:solidFill>
            <a:schemeClr val="tx1">
              <a:lumMod val="60000"/>
              <a:lumOff val="40000"/>
            </a:schemeClr>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0" rIns="0" bIns="45720" numCol="1" rtlCol="0" anchor="b" anchorCtr="1" compatLnSpc="1">
            <a:prstTxWarp prst="textNoShape">
              <a:avLst/>
            </a:prstTxWarp>
          </a:bodyPr>
          <a:lstStyle/>
          <a:p>
            <a:pPr marL="0" marR="0" lvl="0" indent="0" algn="ctr" defTabSz="914400" latinLnBrk="0">
              <a:lnSpc>
                <a:spcPct val="100000"/>
              </a:lnSpc>
              <a:buClrTx/>
              <a:buSzTx/>
              <a:buFontTx/>
              <a:buNone/>
              <a:tabLst/>
              <a:defRPr/>
            </a:pPr>
            <a:endParaRPr lang="en-US" sz="1000" dirty="0" smtClean="0">
              <a:solidFill>
                <a:schemeClr val="bg1"/>
              </a:solidFill>
              <a:latin typeface="Arial Narrow" pitchFamily="34" charset="0"/>
            </a:endParaRPr>
          </a:p>
        </p:txBody>
      </p:sp>
      <p:sp>
        <p:nvSpPr>
          <p:cNvPr id="419" name="Rectangle 418"/>
          <p:cNvSpPr/>
          <p:nvPr/>
        </p:nvSpPr>
        <p:spPr bwMode="gray">
          <a:xfrm>
            <a:off x="612538" y="3634722"/>
            <a:ext cx="611065" cy="130805"/>
          </a:xfrm>
          <a:prstGeom prst="rect">
            <a:avLst/>
          </a:prstGeom>
          <a:noFill/>
          <a:ln w="19050">
            <a:noFill/>
            <a:miter lim="800000"/>
            <a:headEnd/>
            <a:tailEnd/>
          </a:ln>
        </p:spPr>
        <p:txBody>
          <a:bodyPr wrap="squar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Tx/>
              <a:buNone/>
              <a:tabLst/>
              <a:defRPr/>
            </a:pP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Financials</a:t>
            </a:r>
          </a:p>
        </p:txBody>
      </p:sp>
      <p:sp>
        <p:nvSpPr>
          <p:cNvPr id="420" name="Rectangle 419"/>
          <p:cNvSpPr/>
          <p:nvPr/>
        </p:nvSpPr>
        <p:spPr bwMode="gray">
          <a:xfrm>
            <a:off x="612538" y="3800117"/>
            <a:ext cx="611065" cy="130805"/>
          </a:xfrm>
          <a:prstGeom prst="rect">
            <a:avLst/>
          </a:prstGeom>
          <a:noFill/>
          <a:ln w="19050">
            <a:noFill/>
            <a:miter lim="800000"/>
            <a:headEnd/>
            <a:tailEnd/>
          </a:ln>
        </p:spPr>
        <p:txBody>
          <a:bodyPr wrap="squar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Tx/>
              <a:buNone/>
              <a:tabLst/>
              <a:defRPr/>
            </a:pP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SCM</a:t>
            </a:r>
          </a:p>
        </p:txBody>
      </p:sp>
      <p:sp>
        <p:nvSpPr>
          <p:cNvPr id="421" name="Rectangle 420"/>
          <p:cNvSpPr/>
          <p:nvPr/>
        </p:nvSpPr>
        <p:spPr bwMode="gray">
          <a:xfrm>
            <a:off x="612538" y="3965512"/>
            <a:ext cx="611065" cy="130805"/>
          </a:xfrm>
          <a:prstGeom prst="rect">
            <a:avLst/>
          </a:prstGeom>
          <a:noFill/>
          <a:ln w="19050">
            <a:noFill/>
            <a:miter lim="800000"/>
            <a:headEnd/>
            <a:tailEnd/>
          </a:ln>
        </p:spPr>
        <p:txBody>
          <a:bodyPr wrap="square" lIns="0" tIns="0" rIns="0" bIns="0" anchor="ctr" anchorCtr="1">
            <a:spAutoFit/>
          </a:bodyPr>
          <a:lstStyle/>
          <a:p>
            <a:pPr marL="0" marR="0" lvl="0" indent="0" algn="ctr" defTabSz="914400" eaLnBrk="1" fontAlgn="auto" latinLnBrk="0" hangingPunct="1">
              <a:lnSpc>
                <a:spcPct val="85000"/>
              </a:lnSpc>
              <a:spcBef>
                <a:spcPct val="75000"/>
              </a:spcBef>
              <a:spcAft>
                <a:spcPct val="40000"/>
              </a:spcAft>
              <a:buClr>
                <a:srgbClr val="4F81BD"/>
              </a:buClr>
              <a:buSzPct val="75000"/>
              <a:buFontTx/>
              <a:buNone/>
              <a:tabLst/>
              <a:defRPr/>
            </a:pPr>
            <a:r>
              <a:rPr kumimoji="0" lang="en-US" sz="1000" b="0" i="0" u="none" strike="noStrike" kern="0" cap="none" spc="0" normalizeH="0" baseline="0" noProof="0" dirty="0" smtClean="0">
                <a:ln>
                  <a:noFill/>
                </a:ln>
                <a:solidFill>
                  <a:sysClr val="window" lastClr="FFFFFF"/>
                </a:solidFill>
                <a:effectLst/>
                <a:uLnTx/>
                <a:uFillTx/>
                <a:latin typeface="Arial Narrow" pitchFamily="34" charset="0"/>
              </a:rPr>
              <a:t>MRP</a:t>
            </a:r>
          </a:p>
        </p:txBody>
      </p:sp>
      <p:pic>
        <p:nvPicPr>
          <p:cNvPr id="422" name="Picture 421" descr="ERP Icon.png"/>
          <p:cNvPicPr>
            <a:picLocks noChangeAspect="1"/>
          </p:cNvPicPr>
          <p:nvPr>
            <p:custDataLst>
              <p:tags r:id="rId21"/>
            </p:custDataLst>
          </p:nvPr>
        </p:nvPicPr>
        <p:blipFill>
          <a:blip r:embed="rId50" cstate="screen">
            <a:extLst>
              <a:ext uri="{28A0092B-C50C-407E-A947-70E740481C1C}">
                <a14:useLocalDpi xmlns:a14="http://schemas.microsoft.com/office/drawing/2010/main"/>
              </a:ext>
            </a:extLst>
          </a:blip>
          <a:stretch>
            <a:fillRect/>
          </a:stretch>
        </p:blipFill>
        <p:spPr>
          <a:xfrm>
            <a:off x="614742" y="2965505"/>
            <a:ext cx="606657" cy="594360"/>
          </a:xfrm>
          <a:prstGeom prst="rect">
            <a:avLst/>
          </a:prstGeom>
        </p:spPr>
      </p:pic>
      <p:grpSp>
        <p:nvGrpSpPr>
          <p:cNvPr id="15" name="Group 190"/>
          <p:cNvGrpSpPr/>
          <p:nvPr>
            <p:custDataLst>
              <p:tags r:id="rId22"/>
            </p:custDataLst>
          </p:nvPr>
        </p:nvGrpSpPr>
        <p:grpSpPr>
          <a:xfrm>
            <a:off x="4542943" y="1061936"/>
            <a:ext cx="822960" cy="1448375"/>
            <a:chOff x="5829667" y="1326629"/>
            <a:chExt cx="822960" cy="1448375"/>
          </a:xfrm>
        </p:grpSpPr>
        <p:grpSp>
          <p:nvGrpSpPr>
            <p:cNvPr id="16" name="Group 252"/>
            <p:cNvGrpSpPr/>
            <p:nvPr/>
          </p:nvGrpSpPr>
          <p:grpSpPr>
            <a:xfrm flipV="1">
              <a:off x="6149637" y="2253838"/>
              <a:ext cx="183020" cy="521166"/>
              <a:chOff x="7876520" y="4802165"/>
              <a:chExt cx="183020" cy="521166"/>
            </a:xfrm>
          </p:grpSpPr>
          <p:sp>
            <p:nvSpPr>
              <p:cNvPr id="254" name="Rectangle 253"/>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55" name="Oval 254"/>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56" name="Straight Connector 255"/>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57" name="Oval 256"/>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148" name="Isosceles Triangle 147"/>
            <p:cNvSpPr/>
            <p:nvPr/>
          </p:nvSpPr>
          <p:spPr bwMode="gray">
            <a:xfrm rot="5400000">
              <a:off x="6051952" y="1753849"/>
              <a:ext cx="378390" cy="254834"/>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latinLnBrk="0">
                <a:lnSpc>
                  <a:spcPct val="100000"/>
                </a:lnSpc>
                <a:buClrTx/>
                <a:buSzTx/>
                <a:buFontTx/>
                <a:buNone/>
                <a:tabLst/>
                <a:defRPr/>
              </a:pPr>
              <a:endParaRPr lang="en-US" sz="1000" dirty="0" smtClean="0"/>
            </a:p>
          </p:txBody>
        </p:sp>
        <p:sp>
          <p:nvSpPr>
            <p:cNvPr id="426" name="AutoShape 110"/>
            <p:cNvSpPr>
              <a:spLocks noChangeArrowheads="1"/>
            </p:cNvSpPr>
            <p:nvPr/>
          </p:nvSpPr>
          <p:spPr bwMode="gray">
            <a:xfrm>
              <a:off x="5829667" y="1326629"/>
              <a:ext cx="822960" cy="1083551"/>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b" anchorCtr="1" compatLnSpc="1">
              <a:prstTxWarp prst="textNoShape">
                <a:avLst/>
              </a:prstTxWarp>
            </a:bodyPr>
            <a:lstStyle/>
            <a:p>
              <a:pPr marL="0" marR="0" lvl="0" indent="0" algn="ctr" defTabSz="914400" latinLnBrk="0">
                <a:lnSpc>
                  <a:spcPct val="100000"/>
                </a:lnSpc>
                <a:buClrTx/>
                <a:buSzTx/>
                <a:buFontTx/>
                <a:buNone/>
                <a:tabLst/>
                <a:defRPr/>
              </a:pPr>
              <a:r>
                <a:rPr lang="en-US" sz="1000" dirty="0" smtClean="0">
                  <a:solidFill>
                    <a:schemeClr val="bg1"/>
                  </a:solidFill>
                  <a:latin typeface="Arial Narrow" pitchFamily="34" charset="0"/>
                </a:rPr>
                <a:t>Engineering Calculations</a:t>
              </a:r>
            </a:p>
          </p:txBody>
        </p:sp>
        <p:pic>
          <p:nvPicPr>
            <p:cNvPr id="427" name="Picture 47" descr="EEcalculations"/>
            <p:cNvPicPr>
              <a:picLocks noChangeAspect="1" noChangeArrowheads="1"/>
            </p:cNvPicPr>
            <p:nvPr/>
          </p:nvPicPr>
          <p:blipFill>
            <a:blip r:embed="rId51" cstate="screen">
              <a:extLst>
                <a:ext uri="{28A0092B-C50C-407E-A947-70E740481C1C}">
                  <a14:useLocalDpi xmlns:a14="http://schemas.microsoft.com/office/drawing/2010/main"/>
                </a:ext>
              </a:extLst>
            </a:blip>
            <a:srcRect/>
            <a:stretch>
              <a:fillRect/>
            </a:stretch>
          </p:blipFill>
          <p:spPr bwMode="auto">
            <a:xfrm>
              <a:off x="5943967" y="1431092"/>
              <a:ext cx="594360" cy="594360"/>
            </a:xfrm>
            <a:prstGeom prst="rect">
              <a:avLst/>
            </a:prstGeom>
            <a:noFill/>
            <a:ln w="9525">
              <a:noFill/>
              <a:miter lim="800000"/>
              <a:headEnd/>
              <a:tailEnd/>
            </a:ln>
          </p:spPr>
        </p:pic>
      </p:grpSp>
      <p:grpSp>
        <p:nvGrpSpPr>
          <p:cNvPr id="17" name="Group 215"/>
          <p:cNvGrpSpPr/>
          <p:nvPr>
            <p:custDataLst>
              <p:tags r:id="rId23"/>
            </p:custDataLst>
          </p:nvPr>
        </p:nvGrpSpPr>
        <p:grpSpPr>
          <a:xfrm>
            <a:off x="1455145" y="1061936"/>
            <a:ext cx="822960" cy="1448375"/>
            <a:chOff x="1342719" y="1326629"/>
            <a:chExt cx="822960" cy="1448375"/>
          </a:xfrm>
        </p:grpSpPr>
        <p:grpSp>
          <p:nvGrpSpPr>
            <p:cNvPr id="18" name="Group 262"/>
            <p:cNvGrpSpPr/>
            <p:nvPr/>
          </p:nvGrpSpPr>
          <p:grpSpPr>
            <a:xfrm flipV="1">
              <a:off x="1662689" y="2253838"/>
              <a:ext cx="183020" cy="521166"/>
              <a:chOff x="7876520" y="4802165"/>
              <a:chExt cx="183020" cy="521166"/>
            </a:xfrm>
          </p:grpSpPr>
          <p:sp>
            <p:nvSpPr>
              <p:cNvPr id="264" name="Rectangle 263"/>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65" name="Oval 264"/>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66" name="Straight Connector 265"/>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67" name="Oval 266"/>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429" name="AutoShape 110"/>
            <p:cNvSpPr>
              <a:spLocks noChangeArrowheads="1"/>
            </p:cNvSpPr>
            <p:nvPr/>
          </p:nvSpPr>
          <p:spPr bwMode="gray">
            <a:xfrm>
              <a:off x="1342719" y="1326629"/>
              <a:ext cx="822960" cy="1083551"/>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0" rIns="0" bIns="45720" numCol="1" rtlCol="0" anchor="b" anchorCtr="1" compatLnSpc="1">
              <a:prstTxWarp prst="textNoShape">
                <a:avLst/>
              </a:prstTxWarp>
            </a:bodyPr>
            <a:lstStyle/>
            <a:p>
              <a:pPr algn="ctr">
                <a:defRPr/>
              </a:pPr>
              <a:r>
                <a:rPr lang="en-US" sz="1000" dirty="0" smtClean="0">
                  <a:solidFill>
                    <a:schemeClr val="bg1"/>
                  </a:solidFill>
                  <a:latin typeface="Arial Narrow" pitchFamily="34" charset="0"/>
                </a:rPr>
                <a:t>Program Portfolio Mgt.</a:t>
              </a:r>
            </a:p>
          </p:txBody>
        </p:sp>
        <p:pic>
          <p:nvPicPr>
            <p:cNvPr id="430" name="Picture 5" descr="planning"/>
            <p:cNvPicPr>
              <a:picLocks noChangeAspect="1" noChangeArrowheads="1"/>
            </p:cNvPicPr>
            <p:nvPr/>
          </p:nvPicPr>
          <p:blipFill>
            <a:blip r:embed="rId52" cstate="screen">
              <a:extLst>
                <a:ext uri="{28A0092B-C50C-407E-A947-70E740481C1C}">
                  <a14:useLocalDpi xmlns:a14="http://schemas.microsoft.com/office/drawing/2010/main"/>
                </a:ext>
              </a:extLst>
            </a:blip>
            <a:srcRect/>
            <a:stretch>
              <a:fillRect/>
            </a:stretch>
          </p:blipFill>
          <p:spPr bwMode="auto">
            <a:xfrm>
              <a:off x="1457019" y="1431092"/>
              <a:ext cx="594360" cy="594360"/>
            </a:xfrm>
            <a:prstGeom prst="rect">
              <a:avLst/>
            </a:prstGeom>
            <a:noFill/>
            <a:ln w="9525">
              <a:noFill/>
              <a:miter lim="800000"/>
              <a:headEnd/>
              <a:tailEnd/>
            </a:ln>
          </p:spPr>
        </p:pic>
      </p:grpSp>
      <p:grpSp>
        <p:nvGrpSpPr>
          <p:cNvPr id="19" name="Group 186"/>
          <p:cNvGrpSpPr/>
          <p:nvPr>
            <p:custDataLst>
              <p:tags r:id="rId24"/>
            </p:custDataLst>
          </p:nvPr>
        </p:nvGrpSpPr>
        <p:grpSpPr>
          <a:xfrm>
            <a:off x="6601475" y="1066834"/>
            <a:ext cx="822960" cy="1443477"/>
            <a:chOff x="7821065" y="1331527"/>
            <a:chExt cx="822960" cy="1443477"/>
          </a:xfrm>
        </p:grpSpPr>
        <p:grpSp>
          <p:nvGrpSpPr>
            <p:cNvPr id="20" name="Group 242"/>
            <p:cNvGrpSpPr/>
            <p:nvPr/>
          </p:nvGrpSpPr>
          <p:grpSpPr>
            <a:xfrm flipV="1">
              <a:off x="8141035" y="2253838"/>
              <a:ext cx="183020" cy="521166"/>
              <a:chOff x="7876520" y="4802165"/>
              <a:chExt cx="183020" cy="521166"/>
            </a:xfrm>
          </p:grpSpPr>
          <p:sp>
            <p:nvSpPr>
              <p:cNvPr id="244" name="Rectangle 243"/>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45" name="Oval 244"/>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46" name="Straight Connector 245"/>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47" name="Oval 246"/>
              <p:cNvSpPr/>
              <p:nvPr/>
            </p:nvSpPr>
            <p:spPr bwMode="gray">
              <a:xfrm flipH="1" flipV="1">
                <a:off x="7922310" y="4847797"/>
                <a:ext cx="91440" cy="9144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423" name="AutoShape 110"/>
            <p:cNvSpPr>
              <a:spLocks noChangeArrowheads="1"/>
            </p:cNvSpPr>
            <p:nvPr/>
          </p:nvSpPr>
          <p:spPr bwMode="gray">
            <a:xfrm>
              <a:off x="7821065" y="1331527"/>
              <a:ext cx="822960" cy="1078816"/>
            </a:xfrm>
            <a:prstGeom prst="roundRect">
              <a:avLst>
                <a:gd name="adj" fmla="val 5227"/>
              </a:avLst>
            </a:prstGeom>
            <a:solidFill>
              <a:schemeClr val="tx1">
                <a:lumMod val="60000"/>
                <a:lumOff val="40000"/>
              </a:schemeClr>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0" rIns="0" bIns="45720" numCol="1" rtlCol="0" anchor="b" anchorCtr="1" compatLnSpc="1">
              <a:prstTxWarp prst="textNoShape">
                <a:avLst/>
              </a:prstTxWarp>
            </a:bodyPr>
            <a:lstStyle/>
            <a:p>
              <a:pPr marL="0" marR="0" lvl="0" indent="0" algn="ctr" defTabSz="914400" latinLnBrk="0">
                <a:lnSpc>
                  <a:spcPct val="100000"/>
                </a:lnSpc>
                <a:buClrTx/>
                <a:buSzTx/>
                <a:buFontTx/>
                <a:buNone/>
                <a:tabLst/>
                <a:defRPr/>
              </a:pPr>
              <a:r>
                <a:rPr lang="en-US" sz="1000" dirty="0" smtClean="0">
                  <a:solidFill>
                    <a:schemeClr val="bg1"/>
                  </a:solidFill>
                  <a:latin typeface="Arial Narrow" pitchFamily="34" charset="0"/>
                </a:rPr>
                <a:t>ECAD</a:t>
              </a:r>
            </a:p>
            <a:p>
              <a:pPr marL="0" marR="0" lvl="0" indent="0" algn="ctr" defTabSz="914400" latinLnBrk="0">
                <a:lnSpc>
                  <a:spcPct val="100000"/>
                </a:lnSpc>
                <a:buClrTx/>
                <a:buSzTx/>
                <a:buFontTx/>
                <a:buNone/>
                <a:tabLst/>
                <a:defRPr/>
              </a:pPr>
              <a:endParaRPr lang="en-US" sz="1000" dirty="0" smtClean="0">
                <a:solidFill>
                  <a:schemeClr val="bg1"/>
                </a:solidFill>
                <a:latin typeface="Arial Narrow" pitchFamily="34" charset="0"/>
              </a:endParaRPr>
            </a:p>
          </p:txBody>
        </p:sp>
        <p:pic>
          <p:nvPicPr>
            <p:cNvPr id="424" name="Picture 423" descr="New ECAD.png"/>
            <p:cNvPicPr>
              <a:picLocks noChangeAspect="1"/>
            </p:cNvPicPr>
            <p:nvPr/>
          </p:nvPicPr>
          <p:blipFill>
            <a:blip r:embed="rId53" cstate="screen">
              <a:extLst>
                <a:ext uri="{28A0092B-C50C-407E-A947-70E740481C1C}">
                  <a14:useLocalDpi xmlns:a14="http://schemas.microsoft.com/office/drawing/2010/main"/>
                </a:ext>
              </a:extLst>
            </a:blip>
            <a:srcRect/>
            <a:stretch>
              <a:fillRect/>
            </a:stretch>
          </p:blipFill>
          <p:spPr>
            <a:xfrm>
              <a:off x="7932286" y="1431092"/>
              <a:ext cx="600519" cy="594360"/>
            </a:xfrm>
            <a:prstGeom prst="rect">
              <a:avLst/>
            </a:prstGeom>
          </p:spPr>
        </p:pic>
      </p:grpSp>
      <p:grpSp>
        <p:nvGrpSpPr>
          <p:cNvPr id="21" name="Group 227"/>
          <p:cNvGrpSpPr/>
          <p:nvPr>
            <p:custDataLst>
              <p:tags r:id="rId25"/>
            </p:custDataLst>
          </p:nvPr>
        </p:nvGrpSpPr>
        <p:grpSpPr>
          <a:xfrm>
            <a:off x="1400216" y="4537472"/>
            <a:ext cx="822960" cy="1560182"/>
            <a:chOff x="1587593" y="4802165"/>
            <a:chExt cx="822960" cy="1560182"/>
          </a:xfrm>
        </p:grpSpPr>
        <p:grpSp>
          <p:nvGrpSpPr>
            <p:cNvPr id="22" name="Group 217"/>
            <p:cNvGrpSpPr/>
            <p:nvPr/>
          </p:nvGrpSpPr>
          <p:grpSpPr>
            <a:xfrm>
              <a:off x="1907563" y="4802165"/>
              <a:ext cx="183020" cy="521166"/>
              <a:chOff x="7876520" y="4802165"/>
              <a:chExt cx="183020" cy="521166"/>
            </a:xfrm>
          </p:grpSpPr>
          <p:sp>
            <p:nvSpPr>
              <p:cNvPr id="219" name="Rectangle 218"/>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20" name="Oval 219"/>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21" name="Straight Connector 220"/>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22" name="Oval 221"/>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438" name="AutoShape 110"/>
            <p:cNvSpPr>
              <a:spLocks noChangeArrowheads="1"/>
            </p:cNvSpPr>
            <p:nvPr/>
          </p:nvSpPr>
          <p:spPr bwMode="gray">
            <a:xfrm>
              <a:off x="1587593" y="5112586"/>
              <a:ext cx="822960" cy="1078816"/>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a:lnSpc>
                  <a:spcPct val="90000"/>
                </a:lnSpc>
                <a:defRPr/>
              </a:pPr>
              <a:r>
                <a:rPr lang="en-US" sz="1000" dirty="0" smtClean="0">
                  <a:solidFill>
                    <a:schemeClr val="bg1"/>
                  </a:solidFill>
                  <a:latin typeface="Arial Narrow" pitchFamily="34" charset="0"/>
                </a:rPr>
                <a:t>Service</a:t>
              </a:r>
              <a:br>
                <a:rPr lang="en-US" sz="1000" dirty="0" smtClean="0">
                  <a:solidFill>
                    <a:schemeClr val="bg1"/>
                  </a:solidFill>
                  <a:latin typeface="Arial Narrow" pitchFamily="34" charset="0"/>
                </a:rPr>
              </a:br>
              <a:r>
                <a:rPr lang="en-US" sz="1000" dirty="0" smtClean="0">
                  <a:solidFill>
                    <a:schemeClr val="bg1"/>
                  </a:solidFill>
                  <a:latin typeface="Arial Narrow" pitchFamily="34" charset="0"/>
                </a:rPr>
                <a:t>Information</a:t>
              </a:r>
            </a:p>
          </p:txBody>
        </p:sp>
        <p:sp>
          <p:nvSpPr>
            <p:cNvPr id="440" name="TextBox 439"/>
            <p:cNvSpPr txBox="1"/>
            <p:nvPr/>
          </p:nvSpPr>
          <p:spPr bwMode="gray">
            <a:xfrm>
              <a:off x="1999041" y="6223848"/>
              <a:ext cx="65" cy="138499"/>
            </a:xfrm>
            <a:prstGeom prst="rect">
              <a:avLst/>
            </a:prstGeom>
            <a:noFill/>
          </p:spPr>
          <p:txBody>
            <a:bodyPr wrap="none" lIns="0" tIns="0" rIns="0" bIns="0" rtlCol="0" anchor="t" anchorCtr="1">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dirty="0">
                <a:ln>
                  <a:noFill/>
                </a:ln>
                <a:effectLst/>
                <a:uLnTx/>
                <a:uFillTx/>
                <a:latin typeface="Arial Narrow" pitchFamily="34" charset="0"/>
              </a:endParaRPr>
            </a:p>
          </p:txBody>
        </p:sp>
        <p:pic>
          <p:nvPicPr>
            <p:cNvPr id="168" name="Picture 167" descr="serviceInfo2.png"/>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1703888" y="5513486"/>
              <a:ext cx="594360" cy="594360"/>
            </a:xfrm>
            <a:prstGeom prst="rect">
              <a:avLst/>
            </a:prstGeom>
          </p:spPr>
        </p:pic>
      </p:grpSp>
      <p:sp>
        <p:nvSpPr>
          <p:cNvPr id="417" name="TextBox 416"/>
          <p:cNvSpPr txBox="1"/>
          <p:nvPr/>
        </p:nvSpPr>
        <p:spPr>
          <a:xfrm>
            <a:off x="788128" y="2737575"/>
            <a:ext cx="261290" cy="184666"/>
          </a:xfrm>
          <a:prstGeom prst="rect">
            <a:avLst/>
          </a:prstGeom>
          <a:noFill/>
        </p:spPr>
        <p:txBody>
          <a:bodyPr wrap="none" lIns="0" tIns="0" rIns="0" bIns="0" rtlCol="0" anchor="ctr" anchorCtr="1">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Arial Narrow" pitchFamily="34" charset="0"/>
              </a:rPr>
              <a:t>ERP</a:t>
            </a:r>
            <a:endParaRPr kumimoji="0" lang="en-US" sz="1200" b="0" i="0" u="none" strike="noStrike" kern="0" cap="none" spc="0" normalizeH="0" baseline="0" noProof="0" dirty="0">
              <a:ln>
                <a:noFill/>
              </a:ln>
              <a:solidFill>
                <a:schemeClr val="bg1"/>
              </a:solidFill>
              <a:effectLst/>
              <a:uLnTx/>
              <a:uFillTx/>
              <a:latin typeface="Arial Narrow" pitchFamily="34" charset="0"/>
            </a:endParaRPr>
          </a:p>
        </p:txBody>
      </p:sp>
      <p:grpSp>
        <p:nvGrpSpPr>
          <p:cNvPr id="23" name="Group 187"/>
          <p:cNvGrpSpPr/>
          <p:nvPr/>
        </p:nvGrpSpPr>
        <p:grpSpPr>
          <a:xfrm>
            <a:off x="5572209" y="1061936"/>
            <a:ext cx="822960" cy="1448375"/>
            <a:chOff x="6892041" y="1326629"/>
            <a:chExt cx="822960" cy="1448375"/>
          </a:xfrm>
        </p:grpSpPr>
        <p:grpSp>
          <p:nvGrpSpPr>
            <p:cNvPr id="24" name="Group 230"/>
            <p:cNvGrpSpPr/>
            <p:nvPr/>
          </p:nvGrpSpPr>
          <p:grpSpPr>
            <a:xfrm flipV="1">
              <a:off x="7212011" y="2253838"/>
              <a:ext cx="183020" cy="521166"/>
              <a:chOff x="7876520" y="4802165"/>
              <a:chExt cx="183020" cy="521166"/>
            </a:xfrm>
          </p:grpSpPr>
          <p:sp>
            <p:nvSpPr>
              <p:cNvPr id="232" name="Rectangle 231"/>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33" name="Oval 232"/>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34" name="Straight Connector 233"/>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35" name="Oval 234"/>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450" name="AutoShape 110"/>
            <p:cNvSpPr>
              <a:spLocks noChangeArrowheads="1"/>
            </p:cNvSpPr>
            <p:nvPr/>
          </p:nvSpPr>
          <p:spPr bwMode="gray">
            <a:xfrm>
              <a:off x="6892041" y="1326629"/>
              <a:ext cx="822960" cy="1083551"/>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b" anchorCtr="1" compatLnSpc="1">
              <a:prstTxWarp prst="textNoShape">
                <a:avLst/>
              </a:prstTxWarp>
            </a:bodyPr>
            <a:lstStyle/>
            <a:p>
              <a:pPr algn="ctr">
                <a:defRPr/>
              </a:pPr>
              <a:r>
                <a:rPr lang="en-US" sz="1000" dirty="0" smtClean="0">
                  <a:solidFill>
                    <a:schemeClr val="bg1"/>
                  </a:solidFill>
                  <a:latin typeface="Arial Narrow" pitchFamily="34" charset="0"/>
                </a:rPr>
                <a:t>MCAD / </a:t>
              </a:r>
              <a:br>
                <a:rPr lang="en-US" sz="1000" dirty="0" smtClean="0">
                  <a:solidFill>
                    <a:schemeClr val="bg1"/>
                  </a:solidFill>
                  <a:latin typeface="Arial Narrow" pitchFamily="34" charset="0"/>
                </a:rPr>
              </a:br>
              <a:r>
                <a:rPr lang="en-US" sz="1000" dirty="0" smtClean="0">
                  <a:solidFill>
                    <a:schemeClr val="bg1"/>
                  </a:solidFill>
                  <a:latin typeface="Arial Narrow" pitchFamily="34" charset="0"/>
                </a:rPr>
                <a:t>CAM / CAE</a:t>
              </a:r>
            </a:p>
          </p:txBody>
        </p:sp>
        <p:pic>
          <p:nvPicPr>
            <p:cNvPr id="451" name="Picture 51" descr="MCAD-CAM-CAE"/>
            <p:cNvPicPr>
              <a:picLocks noChangeAspect="1" noChangeArrowheads="1"/>
            </p:cNvPicPr>
            <p:nvPr/>
          </p:nvPicPr>
          <p:blipFill>
            <a:blip r:embed="rId55" cstate="screen">
              <a:extLst>
                <a:ext uri="{28A0092B-C50C-407E-A947-70E740481C1C}">
                  <a14:useLocalDpi xmlns:a14="http://schemas.microsoft.com/office/drawing/2010/main"/>
                </a:ext>
              </a:extLst>
            </a:blip>
            <a:srcRect/>
            <a:stretch>
              <a:fillRect/>
            </a:stretch>
          </p:blipFill>
          <p:spPr bwMode="auto">
            <a:xfrm>
              <a:off x="7006341" y="1438587"/>
              <a:ext cx="594360" cy="594360"/>
            </a:xfrm>
            <a:prstGeom prst="rect">
              <a:avLst/>
            </a:prstGeom>
            <a:noFill/>
            <a:ln w="9525">
              <a:noFill/>
              <a:miter lim="800000"/>
              <a:headEnd/>
              <a:tailEnd/>
            </a:ln>
          </p:spPr>
        </p:pic>
      </p:grpSp>
      <p:grpSp>
        <p:nvGrpSpPr>
          <p:cNvPr id="25" name="Group 188"/>
          <p:cNvGrpSpPr/>
          <p:nvPr/>
        </p:nvGrpSpPr>
        <p:grpSpPr>
          <a:xfrm>
            <a:off x="170923" y="6200097"/>
            <a:ext cx="2136059" cy="272845"/>
            <a:chOff x="170923" y="6338120"/>
            <a:chExt cx="2136059" cy="272845"/>
          </a:xfrm>
        </p:grpSpPr>
        <p:sp>
          <p:nvSpPr>
            <p:cNvPr id="181" name="Rectangle 180"/>
            <p:cNvSpPr/>
            <p:nvPr/>
          </p:nvSpPr>
          <p:spPr>
            <a:xfrm>
              <a:off x="170923" y="6338120"/>
              <a:ext cx="299885" cy="272845"/>
            </a:xfrm>
            <a:prstGeom prst="rect">
              <a:avLst/>
            </a:prstGeom>
            <a:noFill/>
            <a:ln w="38100">
              <a:prstDash val="sysDash"/>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smtClean="0">
                <a:solidFill>
                  <a:schemeClr val="bg1"/>
                </a:solidFill>
              </a:endParaRPr>
            </a:p>
          </p:txBody>
        </p:sp>
        <p:sp>
          <p:nvSpPr>
            <p:cNvPr id="184" name="TextBox 183"/>
            <p:cNvSpPr txBox="1"/>
            <p:nvPr/>
          </p:nvSpPr>
          <p:spPr>
            <a:xfrm>
              <a:off x="581421" y="6367616"/>
              <a:ext cx="1725561" cy="213852"/>
            </a:xfrm>
            <a:prstGeom prst="rect">
              <a:avLst/>
            </a:prstGeom>
            <a:noFill/>
          </p:spPr>
          <p:txBody>
            <a:bodyPr wrap="square" lIns="0" tIns="0" rIns="0" bIns="0" rtlCol="0">
              <a:spAutoFit/>
            </a:bodyPr>
            <a:lstStyle/>
            <a:p>
              <a:r>
                <a:rPr lang="en-US" sz="1400" dirty="0" smtClean="0"/>
                <a:t>Added with Integrity</a:t>
              </a:r>
            </a:p>
          </p:txBody>
        </p:sp>
      </p:grpSp>
      <p:grpSp>
        <p:nvGrpSpPr>
          <p:cNvPr id="26" name="Group 187"/>
          <p:cNvGrpSpPr/>
          <p:nvPr/>
        </p:nvGrpSpPr>
        <p:grpSpPr>
          <a:xfrm>
            <a:off x="2441784" y="957453"/>
            <a:ext cx="6064369" cy="5132797"/>
            <a:chOff x="2441784" y="957453"/>
            <a:chExt cx="6064369" cy="5132797"/>
          </a:xfrm>
        </p:grpSpPr>
        <p:grpSp>
          <p:nvGrpSpPr>
            <p:cNvPr id="27" name="Group 247"/>
            <p:cNvGrpSpPr/>
            <p:nvPr>
              <p:custDataLst>
                <p:tags r:id="rId26"/>
              </p:custDataLst>
            </p:nvPr>
          </p:nvGrpSpPr>
          <p:grpSpPr>
            <a:xfrm flipV="1">
              <a:off x="7950713" y="1989145"/>
              <a:ext cx="183020" cy="521166"/>
              <a:chOff x="7876520" y="4802165"/>
              <a:chExt cx="183020" cy="521166"/>
            </a:xfrm>
          </p:grpSpPr>
          <p:sp>
            <p:nvSpPr>
              <p:cNvPr id="249" name="Rectangle 248"/>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50" name="Oval 249"/>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51" name="Straight Connector 250"/>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52" name="Oval 251"/>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grpSp>
          <p:nvGrpSpPr>
            <p:cNvPr id="28" name="Group 181"/>
            <p:cNvGrpSpPr/>
            <p:nvPr>
              <p:custDataLst>
                <p:tags r:id="rId27"/>
              </p:custDataLst>
            </p:nvPr>
          </p:nvGrpSpPr>
          <p:grpSpPr>
            <a:xfrm>
              <a:off x="7630743" y="1061936"/>
              <a:ext cx="822960" cy="1083551"/>
              <a:chOff x="7630743" y="1326629"/>
              <a:chExt cx="822960" cy="1083551"/>
            </a:xfrm>
          </p:grpSpPr>
          <p:sp>
            <p:nvSpPr>
              <p:cNvPr id="441" name="AutoShape 110"/>
              <p:cNvSpPr>
                <a:spLocks noChangeArrowheads="1"/>
              </p:cNvSpPr>
              <p:nvPr/>
            </p:nvSpPr>
            <p:spPr bwMode="gray">
              <a:xfrm>
                <a:off x="7630743" y="1326629"/>
                <a:ext cx="822960" cy="1083551"/>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0" rIns="0" bIns="45720" numCol="1" rtlCol="0" anchor="b" anchorCtr="1" compatLnSpc="1">
                <a:prstTxWarp prst="textNoShape">
                  <a:avLst/>
                </a:prstTxWarp>
              </a:bodyPr>
              <a:lstStyle/>
              <a:p>
                <a:pPr algn="ctr">
                  <a:defRPr/>
                </a:pPr>
                <a:r>
                  <a:rPr lang="en-US" sz="1000" dirty="0" smtClean="0">
                    <a:solidFill>
                      <a:schemeClr val="bg1"/>
                    </a:solidFill>
                    <a:latin typeface="Arial Narrow" pitchFamily="34" charset="0"/>
                  </a:rPr>
                  <a:t/>
                </a:r>
                <a:br>
                  <a:rPr lang="en-US" sz="1000" dirty="0" smtClean="0">
                    <a:solidFill>
                      <a:schemeClr val="bg1"/>
                    </a:solidFill>
                    <a:latin typeface="Arial Narrow" pitchFamily="34" charset="0"/>
                  </a:rPr>
                </a:br>
                <a:r>
                  <a:rPr lang="en-US" sz="1000" dirty="0" smtClean="0">
                    <a:solidFill>
                      <a:schemeClr val="bg1"/>
                    </a:solidFill>
                    <a:latin typeface="Arial Narrow" pitchFamily="34" charset="0"/>
                  </a:rPr>
                  <a:t>Software Management</a:t>
                </a:r>
              </a:p>
            </p:txBody>
          </p:sp>
          <p:pic>
            <p:nvPicPr>
              <p:cNvPr id="442" name="Picture 23" descr="SOFTWAREdataMgmnt"/>
              <p:cNvPicPr>
                <a:picLocks noChangeAspect="1" noChangeArrowheads="1"/>
              </p:cNvPicPr>
              <p:nvPr/>
            </p:nvPicPr>
            <p:blipFill>
              <a:blip r:embed="rId56" cstate="screen">
                <a:extLst>
                  <a:ext uri="{28A0092B-C50C-407E-A947-70E740481C1C}">
                    <a14:useLocalDpi xmlns:a14="http://schemas.microsoft.com/office/drawing/2010/main"/>
                  </a:ext>
                </a:extLst>
              </a:blip>
              <a:srcRect/>
              <a:stretch>
                <a:fillRect/>
              </a:stretch>
            </p:blipFill>
            <p:spPr bwMode="auto">
              <a:xfrm>
                <a:off x="7745045" y="1431092"/>
                <a:ext cx="594356" cy="594360"/>
              </a:xfrm>
              <a:prstGeom prst="rect">
                <a:avLst/>
              </a:prstGeom>
              <a:noFill/>
              <a:ln w="9525">
                <a:noFill/>
                <a:miter lim="800000"/>
                <a:headEnd/>
                <a:tailEnd/>
              </a:ln>
            </p:spPr>
          </p:pic>
        </p:grpSp>
        <p:grpSp>
          <p:nvGrpSpPr>
            <p:cNvPr id="29" name="Group 217"/>
            <p:cNvGrpSpPr/>
            <p:nvPr>
              <p:custDataLst>
                <p:tags r:id="rId28"/>
              </p:custDataLst>
            </p:nvPr>
          </p:nvGrpSpPr>
          <p:grpSpPr>
            <a:xfrm>
              <a:off x="3558844" y="4537472"/>
              <a:ext cx="183020" cy="521166"/>
              <a:chOff x="7876520" y="4802165"/>
              <a:chExt cx="183020" cy="521166"/>
            </a:xfrm>
          </p:grpSpPr>
          <p:sp>
            <p:nvSpPr>
              <p:cNvPr id="239" name="Rectangle 238"/>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40" name="Oval 239"/>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41" name="Straight Connector 240"/>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42" name="Oval 241"/>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grpSp>
          <p:nvGrpSpPr>
            <p:cNvPr id="30" name="PPTShape_3"/>
            <p:cNvGrpSpPr/>
            <p:nvPr>
              <p:custDataLst>
                <p:tags r:id="rId29"/>
              </p:custDataLst>
            </p:nvPr>
          </p:nvGrpSpPr>
          <p:grpSpPr>
            <a:xfrm>
              <a:off x="3513677" y="1061936"/>
              <a:ext cx="822960" cy="1448375"/>
              <a:chOff x="3513677" y="1326629"/>
              <a:chExt cx="822960" cy="1448375"/>
            </a:xfrm>
          </p:grpSpPr>
          <p:grpSp>
            <p:nvGrpSpPr>
              <p:cNvPr id="31" name="Group 211"/>
              <p:cNvGrpSpPr/>
              <p:nvPr/>
            </p:nvGrpSpPr>
            <p:grpSpPr>
              <a:xfrm>
                <a:off x="3513677" y="1326629"/>
                <a:ext cx="822960" cy="1448375"/>
                <a:chOff x="4111658" y="1326629"/>
                <a:chExt cx="822960" cy="1448375"/>
              </a:xfrm>
            </p:grpSpPr>
            <p:grpSp>
              <p:nvGrpSpPr>
                <p:cNvPr id="128" name="Group 247"/>
                <p:cNvGrpSpPr/>
                <p:nvPr/>
              </p:nvGrpSpPr>
              <p:grpSpPr>
                <a:xfrm flipV="1">
                  <a:off x="4431628" y="2253838"/>
                  <a:ext cx="183020" cy="521166"/>
                  <a:chOff x="7876520" y="4802165"/>
                  <a:chExt cx="183020" cy="521166"/>
                </a:xfrm>
              </p:grpSpPr>
              <p:sp>
                <p:nvSpPr>
                  <p:cNvPr id="174" name="Rectangle 173"/>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175" name="Oval 174"/>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176" name="Straight Connector 175"/>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77" name="Oval 176"/>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170" name="AutoShape 110"/>
                <p:cNvSpPr>
                  <a:spLocks noChangeArrowheads="1"/>
                </p:cNvSpPr>
                <p:nvPr/>
              </p:nvSpPr>
              <p:spPr bwMode="gray">
                <a:xfrm>
                  <a:off x="4111658" y="1326629"/>
                  <a:ext cx="822960" cy="1083551"/>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0" rIns="0" bIns="45720" numCol="1" rtlCol="0" anchor="b" anchorCtr="1" compatLnSpc="1">
                  <a:prstTxWarp prst="textNoShape">
                    <a:avLst/>
                  </a:prstTxWarp>
                </a:bodyPr>
                <a:lstStyle/>
                <a:p>
                  <a:pPr algn="ctr">
                    <a:defRPr/>
                  </a:pPr>
                  <a:r>
                    <a:rPr lang="en-US" sz="1000" dirty="0" smtClean="0">
                      <a:solidFill>
                        <a:schemeClr val="bg1"/>
                      </a:solidFill>
                      <a:latin typeface="Arial Narrow" pitchFamily="34" charset="0"/>
                    </a:rPr>
                    <a:t>System</a:t>
                  </a:r>
                  <a:br>
                    <a:rPr lang="en-US" sz="1000" dirty="0" smtClean="0">
                      <a:solidFill>
                        <a:schemeClr val="bg1"/>
                      </a:solidFill>
                      <a:latin typeface="Arial Narrow" pitchFamily="34" charset="0"/>
                    </a:rPr>
                  </a:br>
                  <a:r>
                    <a:rPr lang="en-US" sz="1000" dirty="0" smtClean="0">
                      <a:solidFill>
                        <a:schemeClr val="bg1"/>
                      </a:solidFill>
                      <a:latin typeface="Arial Narrow" pitchFamily="34" charset="0"/>
                    </a:rPr>
                    <a:t>Modeling</a:t>
                  </a:r>
                </a:p>
              </p:txBody>
            </p:sp>
          </p:grpSp>
          <p:pic>
            <p:nvPicPr>
              <p:cNvPr id="180" name="Picture 32" descr="requiremntsMgmnt"/>
              <p:cNvPicPr>
                <a:picLocks noChangeAspect="1" noChangeArrowheads="1"/>
              </p:cNvPicPr>
              <p:nvPr/>
            </p:nvPicPr>
            <p:blipFill>
              <a:blip r:embed="rId57" cstate="screen">
                <a:extLst>
                  <a:ext uri="{28A0092B-C50C-407E-A947-70E740481C1C}">
                    <a14:useLocalDpi xmlns:a14="http://schemas.microsoft.com/office/drawing/2010/main"/>
                  </a:ext>
                </a:extLst>
              </a:blip>
              <a:stretch>
                <a:fillRect/>
              </a:stretch>
            </p:blipFill>
            <p:spPr bwMode="auto">
              <a:xfrm>
                <a:off x="3622313" y="1432294"/>
                <a:ext cx="594356" cy="594356"/>
              </a:xfrm>
              <a:prstGeom prst="rect">
                <a:avLst/>
              </a:prstGeom>
              <a:noFill/>
              <a:ln w="9525">
                <a:noFill/>
                <a:miter lim="800000"/>
                <a:headEnd/>
                <a:tailEnd/>
              </a:ln>
            </p:spPr>
          </p:pic>
        </p:grpSp>
        <p:grpSp>
          <p:nvGrpSpPr>
            <p:cNvPr id="129" name="Group 183"/>
            <p:cNvGrpSpPr/>
            <p:nvPr>
              <p:custDataLst>
                <p:tags r:id="rId30"/>
              </p:custDataLst>
            </p:nvPr>
          </p:nvGrpSpPr>
          <p:grpSpPr>
            <a:xfrm>
              <a:off x="3238874" y="4847893"/>
              <a:ext cx="822960" cy="1078816"/>
              <a:chOff x="3174326" y="5112586"/>
              <a:chExt cx="822960" cy="1078816"/>
            </a:xfrm>
          </p:grpSpPr>
          <p:sp>
            <p:nvSpPr>
              <p:cNvPr id="236" name="AutoShape 110"/>
              <p:cNvSpPr>
                <a:spLocks noChangeArrowheads="1"/>
              </p:cNvSpPr>
              <p:nvPr/>
            </p:nvSpPr>
            <p:spPr bwMode="gray">
              <a:xfrm>
                <a:off x="3174326" y="5112586"/>
                <a:ext cx="822960" cy="1078816"/>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a:lnSpc>
                    <a:spcPct val="90000"/>
                  </a:lnSpc>
                  <a:defRPr/>
                </a:pPr>
                <a:r>
                  <a:rPr lang="en-US" sz="1000" dirty="0" smtClean="0">
                    <a:solidFill>
                      <a:schemeClr val="bg1"/>
                    </a:solidFill>
                    <a:latin typeface="Arial Narrow" pitchFamily="34" charset="0"/>
                  </a:rPr>
                  <a:t>Test Management</a:t>
                </a:r>
              </a:p>
            </p:txBody>
          </p:sp>
          <p:pic>
            <p:nvPicPr>
              <p:cNvPr id="183" name="Picture 32" descr="requiremntsMgmnt"/>
              <p:cNvPicPr>
                <a:picLocks noChangeAspect="1" noChangeArrowheads="1"/>
              </p:cNvPicPr>
              <p:nvPr/>
            </p:nvPicPr>
            <p:blipFill>
              <a:blip r:embed="rId58" cstate="screen">
                <a:extLst>
                  <a:ext uri="{28A0092B-C50C-407E-A947-70E740481C1C}">
                    <a14:useLocalDpi xmlns:a14="http://schemas.microsoft.com/office/drawing/2010/main"/>
                  </a:ext>
                </a:extLst>
              </a:blip>
              <a:stretch>
                <a:fillRect/>
              </a:stretch>
            </p:blipFill>
            <p:spPr bwMode="auto">
              <a:xfrm>
                <a:off x="3283913" y="5507494"/>
                <a:ext cx="594356" cy="594356"/>
              </a:xfrm>
              <a:prstGeom prst="rect">
                <a:avLst/>
              </a:prstGeom>
              <a:noFill/>
              <a:ln w="9525">
                <a:noFill/>
                <a:miter lim="800000"/>
                <a:headEnd/>
                <a:tailEnd/>
              </a:ln>
            </p:spPr>
          </p:pic>
        </p:grpSp>
        <p:grpSp>
          <p:nvGrpSpPr>
            <p:cNvPr id="130" name="Group 191"/>
            <p:cNvGrpSpPr/>
            <p:nvPr/>
          </p:nvGrpSpPr>
          <p:grpSpPr>
            <a:xfrm>
              <a:off x="2484411" y="1061936"/>
              <a:ext cx="822960" cy="1448375"/>
              <a:chOff x="2260702" y="1326629"/>
              <a:chExt cx="822960" cy="1448375"/>
            </a:xfrm>
          </p:grpSpPr>
          <p:grpSp>
            <p:nvGrpSpPr>
              <p:cNvPr id="131" name="Group 257"/>
              <p:cNvGrpSpPr/>
              <p:nvPr/>
            </p:nvGrpSpPr>
            <p:grpSpPr>
              <a:xfrm flipV="1">
                <a:off x="2580672" y="2253838"/>
                <a:ext cx="183020" cy="521166"/>
                <a:chOff x="7876520" y="4802165"/>
                <a:chExt cx="183020" cy="521166"/>
              </a:xfrm>
            </p:grpSpPr>
            <p:sp>
              <p:nvSpPr>
                <p:cNvPr id="259" name="Rectangle 258"/>
                <p:cNvSpPr/>
                <p:nvPr/>
              </p:nvSpPr>
              <p:spPr bwMode="gray">
                <a:xfrm flipV="1">
                  <a:off x="7915722" y="4942331"/>
                  <a:ext cx="104616"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sp>
              <p:nvSpPr>
                <p:cNvPr id="260" name="Oval 259"/>
                <p:cNvSpPr/>
                <p:nvPr/>
              </p:nvSpPr>
              <p:spPr bwMode="gray">
                <a:xfrm flipV="1">
                  <a:off x="7876520" y="4802165"/>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latinLnBrk="0">
                    <a:lnSpc>
                      <a:spcPct val="90000"/>
                    </a:lnSpc>
                    <a:buClrTx/>
                    <a:buSzTx/>
                    <a:buFontTx/>
                    <a:buNone/>
                    <a:tabLst/>
                    <a:defRPr/>
                  </a:pPr>
                  <a:endParaRPr lang="en-US" sz="1000" dirty="0" smtClean="0"/>
                </a:p>
              </p:txBody>
            </p:sp>
            <p:cxnSp>
              <p:nvCxnSpPr>
                <p:cNvPr id="261" name="Straight Connector 260"/>
                <p:cNvCxnSpPr/>
                <p:nvPr/>
              </p:nvCxnSpPr>
              <p:spPr>
                <a:xfrm rot="5400000">
                  <a:off x="7764126" y="5097400"/>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62" name="Oval 261"/>
                <p:cNvSpPr/>
                <p:nvPr/>
              </p:nvSpPr>
              <p:spPr bwMode="gray">
                <a:xfrm flipH="1" flipV="1">
                  <a:off x="7922310" y="4847797"/>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p>
              </p:txBody>
            </p:sp>
          </p:grpSp>
          <p:sp>
            <p:nvSpPr>
              <p:cNvPr id="447" name="AutoShape 110"/>
              <p:cNvSpPr>
                <a:spLocks noChangeArrowheads="1"/>
              </p:cNvSpPr>
              <p:nvPr/>
            </p:nvSpPr>
            <p:spPr bwMode="gray">
              <a:xfrm>
                <a:off x="2260702" y="1326629"/>
                <a:ext cx="822960" cy="1083551"/>
              </a:xfrm>
              <a:prstGeom prst="roundRect">
                <a:avLst>
                  <a:gd name="adj" fmla="val 5227"/>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0" rIns="0" bIns="45720" numCol="1" rtlCol="0" anchor="b" anchorCtr="1" compatLnSpc="1">
                <a:prstTxWarp prst="textNoShape">
                  <a:avLst/>
                </a:prstTxWarp>
              </a:bodyPr>
              <a:lstStyle/>
              <a:p>
                <a:pPr marL="0" marR="0" lvl="0" indent="0" algn="ctr" defTabSz="914400" latinLnBrk="0">
                  <a:lnSpc>
                    <a:spcPct val="100000"/>
                  </a:lnSpc>
                  <a:buClrTx/>
                  <a:buSzTx/>
                  <a:buFontTx/>
                  <a:buNone/>
                  <a:tabLst/>
                  <a:defRPr/>
                </a:pPr>
                <a:r>
                  <a:rPr lang="en-US" sz="1000" dirty="0" smtClean="0">
                    <a:solidFill>
                      <a:schemeClr val="bg1"/>
                    </a:solidFill>
                    <a:latin typeface="Arial Narrow" pitchFamily="34" charset="0"/>
                  </a:rPr>
                  <a:t>Requirements Management</a:t>
                </a:r>
              </a:p>
            </p:txBody>
          </p:sp>
          <p:pic>
            <p:nvPicPr>
              <p:cNvPr id="448" name="Picture 32" descr="requiremntsMgmnt"/>
              <p:cNvPicPr>
                <a:picLocks noChangeAspect="1" noChangeArrowheads="1"/>
              </p:cNvPicPr>
              <p:nvPr/>
            </p:nvPicPr>
            <p:blipFill>
              <a:blip r:embed="rId59" cstate="screen">
                <a:extLst>
                  <a:ext uri="{28A0092B-C50C-407E-A947-70E740481C1C}">
                    <a14:useLocalDpi xmlns:a14="http://schemas.microsoft.com/office/drawing/2010/main"/>
                  </a:ext>
                </a:extLst>
              </a:blip>
              <a:srcRect/>
              <a:stretch>
                <a:fillRect/>
              </a:stretch>
            </p:blipFill>
            <p:spPr bwMode="auto">
              <a:xfrm>
                <a:off x="2375004" y="1431092"/>
                <a:ext cx="594356" cy="594360"/>
              </a:xfrm>
              <a:prstGeom prst="rect">
                <a:avLst/>
              </a:prstGeom>
              <a:noFill/>
              <a:ln w="9525">
                <a:noFill/>
                <a:miter lim="800000"/>
                <a:headEnd/>
                <a:tailEnd/>
              </a:ln>
            </p:spPr>
          </p:pic>
        </p:grpSp>
        <p:sp>
          <p:nvSpPr>
            <p:cNvPr id="178" name="Rectangle 177"/>
            <p:cNvSpPr/>
            <p:nvPr/>
          </p:nvSpPr>
          <p:spPr>
            <a:xfrm>
              <a:off x="3468328" y="957453"/>
              <a:ext cx="914400" cy="1276790"/>
            </a:xfrm>
            <a:prstGeom prst="rect">
              <a:avLst/>
            </a:prstGeom>
            <a:noFill/>
            <a:ln w="38100">
              <a:prstDash val="sysDash"/>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schemeClr val="bg1"/>
                </a:solidFill>
              </a:endParaRPr>
            </a:p>
          </p:txBody>
        </p:sp>
        <p:sp>
          <p:nvSpPr>
            <p:cNvPr id="185" name="Rectangle 184"/>
            <p:cNvSpPr/>
            <p:nvPr/>
          </p:nvSpPr>
          <p:spPr>
            <a:xfrm>
              <a:off x="2441784" y="957453"/>
              <a:ext cx="914400" cy="1276790"/>
            </a:xfrm>
            <a:prstGeom prst="rect">
              <a:avLst/>
            </a:prstGeom>
            <a:noFill/>
            <a:ln w="38100">
              <a:prstDash val="sysDash"/>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schemeClr val="bg1"/>
                </a:solidFill>
              </a:endParaRPr>
            </a:p>
          </p:txBody>
        </p:sp>
        <p:sp>
          <p:nvSpPr>
            <p:cNvPr id="186" name="Rectangle 185"/>
            <p:cNvSpPr/>
            <p:nvPr/>
          </p:nvSpPr>
          <p:spPr>
            <a:xfrm>
              <a:off x="7591753" y="957453"/>
              <a:ext cx="914400" cy="1276790"/>
            </a:xfrm>
            <a:prstGeom prst="rect">
              <a:avLst/>
            </a:prstGeom>
            <a:noFill/>
            <a:ln w="38100">
              <a:prstDash val="sysDash"/>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schemeClr val="bg1"/>
                </a:solidFill>
              </a:endParaRPr>
            </a:p>
          </p:txBody>
        </p:sp>
        <p:sp>
          <p:nvSpPr>
            <p:cNvPr id="187" name="Rectangle 186"/>
            <p:cNvSpPr/>
            <p:nvPr/>
          </p:nvSpPr>
          <p:spPr>
            <a:xfrm>
              <a:off x="3200909" y="4813460"/>
              <a:ext cx="914400" cy="1276790"/>
            </a:xfrm>
            <a:prstGeom prst="rect">
              <a:avLst/>
            </a:prstGeom>
            <a:noFill/>
            <a:ln w="38100">
              <a:prstDash val="sysDash"/>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schemeClr val="bg1"/>
                </a:solidFill>
              </a:endParaRPr>
            </a:p>
          </p:txBody>
        </p:sp>
      </p:grpSp>
      <p:sp>
        <p:nvSpPr>
          <p:cNvPr id="192" name="TextBox 191"/>
          <p:cNvSpPr txBox="1"/>
          <p:nvPr/>
        </p:nvSpPr>
        <p:spPr>
          <a:xfrm>
            <a:off x="5569171" y="241539"/>
            <a:ext cx="1523109" cy="369332"/>
          </a:xfrm>
          <a:prstGeom prst="rect">
            <a:avLst/>
          </a:prstGeom>
        </p:spPr>
        <p:txBody>
          <a:bodyPr vert="horz" lIns="0" tIns="0" rIns="0" bIns="0" rtlCol="0" anchor="ctr" anchorCtr="0">
            <a:noAutofit/>
          </a:bodyPr>
          <a:lstStyle>
            <a:lvl1pPr latinLnBrk="0">
              <a:spcBef>
                <a:spcPct val="0"/>
              </a:spcBef>
              <a:buNone/>
              <a:defRPr sz="2400" b="1">
                <a:latin typeface="맑은 고딕" pitchFamily="50" charset="-127"/>
                <a:ea typeface="맑은 고딕" pitchFamily="50" charset="-127"/>
                <a:cs typeface="+mj-cs"/>
              </a:defRPr>
            </a:lvl1pPr>
          </a:lstStyle>
          <a:p>
            <a:r>
              <a:rPr lang="en-US" dirty="0"/>
              <a:t>– Updated</a:t>
            </a:r>
          </a:p>
        </p:txBody>
      </p:sp>
    </p:spTree>
    <p:custDataLst>
      <p:tags r:id="rId2"/>
    </p:custDataLst>
    <p:extLst>
      <p:ext uri="{BB962C8B-B14F-4D97-AF65-F5344CB8AC3E}">
        <p14:creationId xmlns:p14="http://schemas.microsoft.com/office/powerpoint/2010/main" val="3845049484"/>
      </p:ext>
    </p:extLst>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10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2"/>
                                        </p:tgtEl>
                                        <p:attrNameLst>
                                          <p:attrName>style.visibility</p:attrName>
                                        </p:attrNameLst>
                                      </p:cBhvr>
                                      <p:to>
                                        <p:strVal val="visible"/>
                                      </p:to>
                                    </p:set>
                                    <p:animEffect transition="in" filter="fade">
                                      <p:cBhvr>
                                        <p:cTn id="13"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4"/>
          <p:cNvSpPr/>
          <p:nvPr/>
        </p:nvSpPr>
        <p:spPr>
          <a:xfrm>
            <a:off x="1" y="898653"/>
            <a:ext cx="9144000" cy="5691333"/>
          </a:xfrm>
          <a:prstGeom prst="ellipse">
            <a:avLst/>
          </a:prstGeom>
          <a:gradFill>
            <a:gsLst>
              <a:gs pos="0">
                <a:schemeClr val="accent3">
                  <a:shade val="51000"/>
                  <a:satMod val="130000"/>
                  <a:alpha val="20000"/>
                </a:schemeClr>
              </a:gs>
              <a:gs pos="80000">
                <a:schemeClr val="accent3">
                  <a:shade val="93000"/>
                  <a:satMod val="130000"/>
                </a:schemeClr>
              </a:gs>
              <a:gs pos="100000">
                <a:schemeClr val="accent3">
                  <a:shade val="94000"/>
                  <a:satMod val="135000"/>
                </a:schemeClr>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dirty="0" smtClean="0">
              <a:solidFill>
                <a:schemeClr val="bg1"/>
              </a:solidFill>
            </a:endParaRPr>
          </a:p>
        </p:txBody>
      </p:sp>
      <p:sp>
        <p:nvSpPr>
          <p:cNvPr id="104" name="Oval 103"/>
          <p:cNvSpPr/>
          <p:nvPr/>
        </p:nvSpPr>
        <p:spPr>
          <a:xfrm>
            <a:off x="17756" y="840844"/>
            <a:ext cx="6800193" cy="4654434"/>
          </a:xfrm>
          <a:prstGeom prst="ellipse">
            <a:avLst/>
          </a:prstGeom>
          <a:gradFill>
            <a:gsLst>
              <a:gs pos="0">
                <a:schemeClr val="accent2">
                  <a:shade val="51000"/>
                  <a:satMod val="130000"/>
                  <a:alpha val="20000"/>
                </a:schemeClr>
              </a:gs>
              <a:gs pos="80000">
                <a:schemeClr val="accent2">
                  <a:shade val="93000"/>
                  <a:satMod val="130000"/>
                </a:schemeClr>
              </a:gs>
              <a:gs pos="100000">
                <a:schemeClr val="accent2">
                  <a:shade val="94000"/>
                  <a:satMod val="135000"/>
                </a:schemeClr>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dirty="0" smtClean="0">
              <a:solidFill>
                <a:schemeClr val="bg1"/>
              </a:solidFill>
            </a:endParaRPr>
          </a:p>
        </p:txBody>
      </p:sp>
      <p:sp>
        <p:nvSpPr>
          <p:cNvPr id="2" name="Title 1"/>
          <p:cNvSpPr>
            <a:spLocks noGrp="1"/>
          </p:cNvSpPr>
          <p:nvPr>
            <p:ph type="title"/>
          </p:nvPr>
        </p:nvSpPr>
        <p:spPr/>
        <p:txBody>
          <a:bodyPr vert="horz" lIns="0" tIns="0" rIns="0" bIns="0" rtlCol="0" anchor="ctr" anchorCtr="0">
            <a:noAutofit/>
          </a:bodyPr>
          <a:lstStyle/>
          <a:p>
            <a:r>
              <a:rPr lang="en-US" b="1" dirty="0">
                <a:latin typeface="맑은 고딕" pitchFamily="50" charset="-127"/>
                <a:ea typeface="맑은 고딕" pitchFamily="50" charset="-127"/>
              </a:rPr>
              <a:t>Integrity + </a:t>
            </a:r>
            <a:r>
              <a:rPr lang="en-US" b="1" dirty="0" err="1">
                <a:latin typeface="맑은 고딕" pitchFamily="50" charset="-127"/>
                <a:ea typeface="맑은 고딕" pitchFamily="50" charset="-127"/>
              </a:rPr>
              <a:t>Windchill</a:t>
            </a:r>
            <a:r>
              <a:rPr lang="en-US" b="1" dirty="0">
                <a:latin typeface="맑은 고딕" pitchFamily="50" charset="-127"/>
                <a:ea typeface="맑은 고딕" pitchFamily="50" charset="-127"/>
              </a:rPr>
              <a:t>: A Powerful Combination!</a:t>
            </a:r>
          </a:p>
        </p:txBody>
      </p:sp>
      <p:cxnSp>
        <p:nvCxnSpPr>
          <p:cNvPr id="214" name="Straight Connector 213"/>
          <p:cNvCxnSpPr/>
          <p:nvPr/>
        </p:nvCxnSpPr>
        <p:spPr bwMode="auto">
          <a:xfrm>
            <a:off x="3273428" y="2573079"/>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5" name="Straight Connector 214"/>
          <p:cNvCxnSpPr/>
          <p:nvPr/>
        </p:nvCxnSpPr>
        <p:spPr bwMode="auto">
          <a:xfrm rot="5400000">
            <a:off x="3189722" y="2490314"/>
            <a:ext cx="1760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9" name="Text Box 349"/>
          <p:cNvSpPr txBox="1">
            <a:spLocks noChangeArrowheads="1"/>
          </p:cNvSpPr>
          <p:nvPr/>
        </p:nvSpPr>
        <p:spPr bwMode="auto">
          <a:xfrm>
            <a:off x="4576238" y="1970992"/>
            <a:ext cx="768677" cy="248146"/>
          </a:xfrm>
          <a:prstGeom prst="rect">
            <a:avLst/>
          </a:prstGeom>
          <a:noFill/>
          <a:ln w="19050">
            <a:noFill/>
            <a:miter lim="800000"/>
            <a:headEnd/>
            <a:tailEnd/>
          </a:ln>
        </p:spPr>
        <p:txBody>
          <a:bodyPr wrap="none" lIns="92075" tIns="46038" rIns="92075" bIns="46038">
            <a:spAutoFit/>
          </a:bodyPr>
          <a:lstStyle/>
          <a:p>
            <a:pPr algn="ctr">
              <a:lnSpc>
                <a:spcPct val="90000"/>
              </a:lnSpc>
            </a:pPr>
            <a:r>
              <a:rPr lang="en-US" sz="1100" dirty="0" smtClean="0"/>
              <a:t>Viewable</a:t>
            </a:r>
            <a:endParaRPr lang="en-US" sz="1100" dirty="0"/>
          </a:p>
        </p:txBody>
      </p:sp>
      <p:sp>
        <p:nvSpPr>
          <p:cNvPr id="120" name="PPTShape_0"/>
          <p:cNvSpPr txBox="1">
            <a:spLocks noChangeArrowheads="1"/>
          </p:cNvSpPr>
          <p:nvPr/>
        </p:nvSpPr>
        <p:spPr bwMode="auto">
          <a:xfrm>
            <a:off x="5342910" y="2149102"/>
            <a:ext cx="1141339" cy="245325"/>
          </a:xfrm>
          <a:prstGeom prst="rect">
            <a:avLst/>
          </a:prstGeom>
          <a:noFill/>
          <a:ln w="19050">
            <a:noFill/>
            <a:miter lim="800000"/>
            <a:headEnd/>
            <a:tailEnd/>
          </a:ln>
        </p:spPr>
        <p:txBody>
          <a:bodyPr wrap="none" lIns="92075" tIns="46038" rIns="92075" bIns="46038">
            <a:spAutoFit/>
          </a:bodyPr>
          <a:lstStyle/>
          <a:p>
            <a:pPr algn="ctr">
              <a:lnSpc>
                <a:spcPct val="90000"/>
              </a:lnSpc>
            </a:pPr>
            <a:r>
              <a:rPr lang="en-US" sz="1100" dirty="0" smtClean="0"/>
              <a:t>  Requirements</a:t>
            </a:r>
            <a:endParaRPr lang="en-US" sz="1100" dirty="0"/>
          </a:p>
        </p:txBody>
      </p:sp>
      <p:sp>
        <p:nvSpPr>
          <p:cNvPr id="121" name="PPTShape_1"/>
          <p:cNvSpPr txBox="1">
            <a:spLocks noChangeArrowheads="1"/>
          </p:cNvSpPr>
          <p:nvPr/>
        </p:nvSpPr>
        <p:spPr bwMode="auto">
          <a:xfrm>
            <a:off x="5730067" y="2434169"/>
            <a:ext cx="908903" cy="245325"/>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CAD model</a:t>
            </a:r>
            <a:endParaRPr lang="en-US" sz="1100" dirty="0"/>
          </a:p>
        </p:txBody>
      </p:sp>
      <p:sp>
        <p:nvSpPr>
          <p:cNvPr id="122" name="PPTShape_2"/>
          <p:cNvSpPr txBox="1">
            <a:spLocks noChangeArrowheads="1"/>
          </p:cNvSpPr>
          <p:nvPr/>
        </p:nvSpPr>
        <p:spPr bwMode="auto">
          <a:xfrm>
            <a:off x="5877813" y="2853048"/>
            <a:ext cx="867225" cy="245325"/>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Data sheet</a:t>
            </a:r>
            <a:endParaRPr lang="en-US" sz="1100" dirty="0"/>
          </a:p>
        </p:txBody>
      </p:sp>
      <p:sp>
        <p:nvSpPr>
          <p:cNvPr id="123" name="PPTShape_3"/>
          <p:cNvSpPr txBox="1">
            <a:spLocks noChangeArrowheads="1"/>
          </p:cNvSpPr>
          <p:nvPr/>
        </p:nvSpPr>
        <p:spPr bwMode="auto">
          <a:xfrm>
            <a:off x="5817400" y="3177805"/>
            <a:ext cx="724044" cy="248146"/>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Analysis</a:t>
            </a:r>
            <a:endParaRPr lang="en-US" sz="1100" dirty="0"/>
          </a:p>
        </p:txBody>
      </p:sp>
      <p:sp>
        <p:nvSpPr>
          <p:cNvPr id="124" name="PPTShape_4"/>
          <p:cNvSpPr txBox="1">
            <a:spLocks noChangeArrowheads="1"/>
          </p:cNvSpPr>
          <p:nvPr/>
        </p:nvSpPr>
        <p:spPr bwMode="auto">
          <a:xfrm>
            <a:off x="5408876" y="3486941"/>
            <a:ext cx="766235" cy="245325"/>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Test plan</a:t>
            </a:r>
            <a:endParaRPr lang="en-US" sz="1100" dirty="0"/>
          </a:p>
        </p:txBody>
      </p:sp>
      <p:cxnSp>
        <p:nvCxnSpPr>
          <p:cNvPr id="129" name="Straight Connector 128"/>
          <p:cNvCxnSpPr/>
          <p:nvPr/>
        </p:nvCxnSpPr>
        <p:spPr bwMode="auto">
          <a:xfrm rot="16200000" flipH="1">
            <a:off x="4838906" y="2540852"/>
            <a:ext cx="394390" cy="19217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p:cNvCxnSpPr/>
          <p:nvPr/>
        </p:nvCxnSpPr>
        <p:spPr bwMode="auto">
          <a:xfrm rot="16200000" flipH="1">
            <a:off x="5011028" y="3188462"/>
            <a:ext cx="454152" cy="1203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Straight Connector 142"/>
          <p:cNvCxnSpPr/>
          <p:nvPr/>
        </p:nvCxnSpPr>
        <p:spPr bwMode="auto">
          <a:xfrm rot="5400000">
            <a:off x="4999598" y="2623820"/>
            <a:ext cx="466344" cy="10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p:cNvCxnSpPr/>
          <p:nvPr/>
        </p:nvCxnSpPr>
        <p:spPr bwMode="auto">
          <a:xfrm rot="10800000" flipV="1">
            <a:off x="5159619" y="2628118"/>
            <a:ext cx="373079" cy="2883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p:cNvCxnSpPr/>
          <p:nvPr/>
        </p:nvCxnSpPr>
        <p:spPr bwMode="auto">
          <a:xfrm>
            <a:off x="5205338" y="2957576"/>
            <a:ext cx="368808" cy="3413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p:cNvCxnSpPr/>
          <p:nvPr/>
        </p:nvCxnSpPr>
        <p:spPr bwMode="auto">
          <a:xfrm>
            <a:off x="5164190" y="2925572"/>
            <a:ext cx="498348" cy="4114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8" name="Isosceles Triangle 147"/>
          <p:cNvSpPr/>
          <p:nvPr/>
        </p:nvSpPr>
        <p:spPr bwMode="auto">
          <a:xfrm rot="16200000" flipH="1">
            <a:off x="4151996" y="2243590"/>
            <a:ext cx="390074" cy="1451429"/>
          </a:xfrm>
          <a:prstGeom prst="triangle">
            <a:avLst/>
          </a:prstGeom>
          <a:gradFill flip="none" rotWithShape="1">
            <a:gsLst>
              <a:gs pos="99000">
                <a:schemeClr val="bg1">
                  <a:lumMod val="65000"/>
                </a:schemeClr>
              </a:gs>
              <a:gs pos="0">
                <a:srgbClr val="FFFFFF"/>
              </a:gs>
            </a:gsLst>
            <a:lin ang="558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cxnSp>
        <p:nvCxnSpPr>
          <p:cNvPr id="149" name="Straight Connector 148"/>
          <p:cNvCxnSpPr/>
          <p:nvPr/>
        </p:nvCxnSpPr>
        <p:spPr bwMode="auto">
          <a:xfrm>
            <a:off x="3276603" y="4029753"/>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p:cNvCxnSpPr/>
          <p:nvPr/>
        </p:nvCxnSpPr>
        <p:spPr bwMode="auto">
          <a:xfrm>
            <a:off x="3282953" y="3712253"/>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p:cNvCxnSpPr/>
          <p:nvPr/>
        </p:nvCxnSpPr>
        <p:spPr bwMode="auto">
          <a:xfrm>
            <a:off x="3273428" y="3458253"/>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p:cNvCxnSpPr/>
          <p:nvPr/>
        </p:nvCxnSpPr>
        <p:spPr bwMode="auto">
          <a:xfrm>
            <a:off x="3282953" y="3207428"/>
            <a:ext cx="203900" cy="803"/>
          </a:xfrm>
          <a:prstGeom prst="line">
            <a:avLst/>
          </a:prstGeom>
          <a:solidFill>
            <a:schemeClr val="accent1"/>
          </a:solidFill>
          <a:ln w="9525" cap="flat" cmpd="sng" algn="ctr">
            <a:solidFill>
              <a:schemeClr val="tx1"/>
            </a:solidFill>
            <a:prstDash val="dot"/>
            <a:round/>
            <a:headEnd type="none" w="med" len="med"/>
            <a:tailEnd type="none" w="med" len="med"/>
          </a:ln>
          <a:effectLst/>
        </p:spPr>
      </p:cxnSp>
      <p:cxnSp>
        <p:nvCxnSpPr>
          <p:cNvPr id="153" name="Straight Connector 152"/>
          <p:cNvCxnSpPr/>
          <p:nvPr/>
        </p:nvCxnSpPr>
        <p:spPr bwMode="auto">
          <a:xfrm rot="5400000">
            <a:off x="3270993" y="4576252"/>
            <a:ext cx="507207"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4" name="Straight Connector 153"/>
          <p:cNvCxnSpPr/>
          <p:nvPr/>
        </p:nvCxnSpPr>
        <p:spPr bwMode="auto">
          <a:xfrm>
            <a:off x="3276603" y="4277403"/>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Connector 154"/>
          <p:cNvCxnSpPr/>
          <p:nvPr/>
        </p:nvCxnSpPr>
        <p:spPr bwMode="auto">
          <a:xfrm rot="5400000">
            <a:off x="2657535" y="3657994"/>
            <a:ext cx="1238817"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p:cNvCxnSpPr/>
          <p:nvPr/>
        </p:nvCxnSpPr>
        <p:spPr bwMode="auto">
          <a:xfrm>
            <a:off x="2968628" y="1896153"/>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7" name="Straight Connector 156"/>
          <p:cNvCxnSpPr/>
          <p:nvPr/>
        </p:nvCxnSpPr>
        <p:spPr bwMode="auto">
          <a:xfrm>
            <a:off x="2968628" y="2137453"/>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p:cNvCxnSpPr/>
          <p:nvPr/>
        </p:nvCxnSpPr>
        <p:spPr bwMode="auto">
          <a:xfrm>
            <a:off x="2962278" y="2378753"/>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p:cNvCxnSpPr/>
          <p:nvPr/>
        </p:nvCxnSpPr>
        <p:spPr bwMode="auto">
          <a:xfrm>
            <a:off x="2962278" y="2991528"/>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0" name="Straight Connector 159"/>
          <p:cNvCxnSpPr/>
          <p:nvPr/>
        </p:nvCxnSpPr>
        <p:spPr bwMode="auto">
          <a:xfrm>
            <a:off x="2968628" y="5137371"/>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p:cNvCxnSpPr/>
          <p:nvPr/>
        </p:nvCxnSpPr>
        <p:spPr bwMode="auto">
          <a:xfrm rot="16200000" flipH="1">
            <a:off x="1225551" y="3403821"/>
            <a:ext cx="3479803"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2" name="Rectangle 161"/>
          <p:cNvSpPr>
            <a:spLocks noChangeArrowheads="1"/>
          </p:cNvSpPr>
          <p:nvPr/>
        </p:nvSpPr>
        <p:spPr bwMode="auto">
          <a:xfrm>
            <a:off x="3417214" y="2510158"/>
            <a:ext cx="457200" cy="128016"/>
          </a:xfrm>
          <a:prstGeom prst="rect">
            <a:avLst/>
          </a:prstGeom>
          <a:solidFill>
            <a:schemeClr val="accent4"/>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sp>
        <p:nvSpPr>
          <p:cNvPr id="163" name="Oval 335"/>
          <p:cNvSpPr>
            <a:spLocks noChangeArrowheads="1"/>
          </p:cNvSpPr>
          <p:nvPr/>
        </p:nvSpPr>
        <p:spPr bwMode="auto">
          <a:xfrm>
            <a:off x="4854914" y="2646199"/>
            <a:ext cx="579700" cy="579700"/>
          </a:xfrm>
          <a:prstGeom prst="ellipse">
            <a:avLst/>
          </a:prstGeom>
          <a:solidFill>
            <a:schemeClr val="accent1"/>
          </a:solidFill>
          <a:ln w="9525">
            <a:solidFill>
              <a:schemeClr val="bg1"/>
            </a:solidFill>
            <a:round/>
            <a:headEnd/>
            <a:tailEnd/>
          </a:ln>
          <a:effectLst>
            <a:outerShdw blurRad="50800" dist="38100" dir="2700000" algn="tl" rotWithShape="0">
              <a:prstClr val="black">
                <a:alpha val="40000"/>
              </a:prstClr>
            </a:outerShdw>
          </a:effectLst>
        </p:spPr>
        <p:txBody>
          <a:bodyPr wrap="none" anchor="ctr"/>
          <a:lstStyle/>
          <a:p>
            <a:endParaRPr lang="de-DE" dirty="0"/>
          </a:p>
        </p:txBody>
      </p:sp>
      <p:sp>
        <p:nvSpPr>
          <p:cNvPr id="164" name="PPTShape_9"/>
          <p:cNvSpPr txBox="1">
            <a:spLocks noChangeArrowheads="1"/>
          </p:cNvSpPr>
          <p:nvPr/>
        </p:nvSpPr>
        <p:spPr bwMode="auto">
          <a:xfrm>
            <a:off x="3365522" y="1517737"/>
            <a:ext cx="703719" cy="245325"/>
          </a:xfrm>
          <a:prstGeom prst="rect">
            <a:avLst/>
          </a:prstGeom>
          <a:noFill/>
          <a:ln w="19050">
            <a:noFill/>
            <a:miter lim="800000"/>
            <a:headEnd/>
            <a:tailEnd/>
          </a:ln>
        </p:spPr>
        <p:txBody>
          <a:bodyPr wrap="none" lIns="92075" tIns="46038" rIns="92075" bIns="46038">
            <a:spAutoFit/>
          </a:bodyPr>
          <a:lstStyle/>
          <a:p>
            <a:pPr algn="ctr">
              <a:lnSpc>
                <a:spcPct val="90000"/>
              </a:lnSpc>
            </a:pPr>
            <a:r>
              <a:rPr lang="en-US" sz="1100" dirty="0" smtClean="0"/>
              <a:t>Desktop</a:t>
            </a:r>
            <a:endParaRPr lang="en-US" sz="1100" dirty="0"/>
          </a:p>
        </p:txBody>
      </p:sp>
      <p:sp>
        <p:nvSpPr>
          <p:cNvPr id="165" name="Text Box 350"/>
          <p:cNvSpPr txBox="1">
            <a:spLocks noChangeArrowheads="1"/>
          </p:cNvSpPr>
          <p:nvPr/>
        </p:nvSpPr>
        <p:spPr bwMode="auto">
          <a:xfrm>
            <a:off x="3632229" y="1776464"/>
            <a:ext cx="703505" cy="248146"/>
          </a:xfrm>
          <a:prstGeom prst="rect">
            <a:avLst/>
          </a:prstGeom>
          <a:noFill/>
          <a:ln w="19050">
            <a:noFill/>
            <a:miter lim="800000"/>
            <a:headEnd/>
            <a:tailEnd/>
          </a:ln>
        </p:spPr>
        <p:txBody>
          <a:bodyPr wrap="none" lIns="92075" tIns="46038" rIns="92075" bIns="46038">
            <a:spAutoFit/>
          </a:bodyPr>
          <a:lstStyle/>
          <a:p>
            <a:pPr algn="ctr">
              <a:lnSpc>
                <a:spcPct val="90000"/>
              </a:lnSpc>
            </a:pPr>
            <a:r>
              <a:rPr lang="en-US" sz="1100" dirty="0" smtClean="0"/>
              <a:t>Housing</a:t>
            </a:r>
            <a:endParaRPr lang="en-US" sz="1100" dirty="0"/>
          </a:p>
        </p:txBody>
      </p:sp>
      <p:sp>
        <p:nvSpPr>
          <p:cNvPr id="166" name="Rectangle 346"/>
          <p:cNvSpPr>
            <a:spLocks noChangeArrowheads="1"/>
          </p:cNvSpPr>
          <p:nvPr/>
        </p:nvSpPr>
        <p:spPr bwMode="auto">
          <a:xfrm>
            <a:off x="3162022" y="1833685"/>
            <a:ext cx="457200" cy="128016"/>
          </a:xfrm>
          <a:prstGeom prst="rect">
            <a:avLst/>
          </a:prstGeom>
          <a:solidFill>
            <a:schemeClr val="accent3"/>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sp>
        <p:nvSpPr>
          <p:cNvPr id="167" name="Rectangle 166"/>
          <p:cNvSpPr>
            <a:spLocks noChangeArrowheads="1"/>
          </p:cNvSpPr>
          <p:nvPr/>
        </p:nvSpPr>
        <p:spPr bwMode="auto">
          <a:xfrm>
            <a:off x="3162022" y="2304558"/>
            <a:ext cx="457200" cy="128016"/>
          </a:xfrm>
          <a:prstGeom prst="rect">
            <a:avLst/>
          </a:prstGeom>
          <a:solidFill>
            <a:schemeClr val="accent3"/>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sp>
        <p:nvSpPr>
          <p:cNvPr id="168" name="Rectangle 348"/>
          <p:cNvSpPr>
            <a:spLocks noChangeArrowheads="1"/>
          </p:cNvSpPr>
          <p:nvPr/>
        </p:nvSpPr>
        <p:spPr bwMode="auto">
          <a:xfrm>
            <a:off x="3162022" y="2069122"/>
            <a:ext cx="457200" cy="128016"/>
          </a:xfrm>
          <a:prstGeom prst="rect">
            <a:avLst/>
          </a:prstGeom>
          <a:solidFill>
            <a:schemeClr val="accent3"/>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sp>
        <p:nvSpPr>
          <p:cNvPr id="169" name="PPTShape_10"/>
          <p:cNvSpPr txBox="1">
            <a:spLocks noChangeArrowheads="1"/>
          </p:cNvSpPr>
          <p:nvPr/>
        </p:nvSpPr>
        <p:spPr bwMode="auto">
          <a:xfrm>
            <a:off x="3634352" y="2016786"/>
            <a:ext cx="632836" cy="248146"/>
          </a:xfrm>
          <a:prstGeom prst="rect">
            <a:avLst/>
          </a:prstGeom>
          <a:noFill/>
          <a:ln w="19050">
            <a:noFill/>
            <a:miter lim="800000"/>
            <a:headEnd/>
            <a:tailEnd/>
          </a:ln>
        </p:spPr>
        <p:txBody>
          <a:bodyPr wrap="none" lIns="92075" tIns="46038" rIns="92075" bIns="46038">
            <a:spAutoFit/>
          </a:bodyPr>
          <a:lstStyle/>
          <a:p>
            <a:pPr algn="ctr">
              <a:lnSpc>
                <a:spcPct val="90000"/>
              </a:lnSpc>
            </a:pPr>
            <a:r>
              <a:rPr lang="en-US" sz="1100" dirty="0" smtClean="0"/>
              <a:t>Battery</a:t>
            </a:r>
            <a:endParaRPr lang="en-US" sz="1100" dirty="0"/>
          </a:p>
        </p:txBody>
      </p:sp>
      <p:sp>
        <p:nvSpPr>
          <p:cNvPr id="170" name="PPTShape_11"/>
          <p:cNvSpPr txBox="1">
            <a:spLocks noChangeArrowheads="1"/>
          </p:cNvSpPr>
          <p:nvPr/>
        </p:nvSpPr>
        <p:spPr bwMode="auto">
          <a:xfrm>
            <a:off x="3634699" y="2237569"/>
            <a:ext cx="689291" cy="245325"/>
          </a:xfrm>
          <a:prstGeom prst="rect">
            <a:avLst/>
          </a:prstGeom>
          <a:noFill/>
          <a:ln w="19050">
            <a:noFill/>
            <a:miter lim="800000"/>
            <a:headEnd/>
            <a:tailEnd/>
          </a:ln>
        </p:spPr>
        <p:txBody>
          <a:bodyPr wrap="none" lIns="92075" tIns="46038" rIns="92075" bIns="46038">
            <a:spAutoFit/>
          </a:bodyPr>
          <a:lstStyle/>
          <a:p>
            <a:pPr algn="ctr">
              <a:lnSpc>
                <a:spcPct val="90000"/>
              </a:lnSpc>
            </a:pPr>
            <a:r>
              <a:rPr lang="en-US" sz="1100" dirty="0" smtClean="0"/>
              <a:t>Display </a:t>
            </a:r>
            <a:endParaRPr lang="en-US" sz="1100" dirty="0"/>
          </a:p>
        </p:txBody>
      </p:sp>
      <p:sp>
        <p:nvSpPr>
          <p:cNvPr id="171" name="PPTShape_12"/>
          <p:cNvSpPr txBox="1">
            <a:spLocks noChangeArrowheads="1"/>
          </p:cNvSpPr>
          <p:nvPr/>
        </p:nvSpPr>
        <p:spPr bwMode="auto">
          <a:xfrm>
            <a:off x="3867627" y="2470147"/>
            <a:ext cx="461666" cy="245325"/>
          </a:xfrm>
          <a:prstGeom prst="rect">
            <a:avLst/>
          </a:prstGeom>
          <a:noFill/>
          <a:ln w="19050">
            <a:noFill/>
            <a:miter lim="800000"/>
            <a:headEnd/>
            <a:tailEnd/>
          </a:ln>
        </p:spPr>
        <p:txBody>
          <a:bodyPr wrap="none" lIns="92075" tIns="46038" rIns="92075" bIns="46038">
            <a:spAutoFit/>
          </a:bodyPr>
          <a:lstStyle/>
          <a:p>
            <a:pPr algn="ctr">
              <a:lnSpc>
                <a:spcPct val="90000"/>
              </a:lnSpc>
            </a:pPr>
            <a:r>
              <a:rPr lang="en-US" sz="1100" dirty="0" smtClean="0"/>
              <a:t>LED</a:t>
            </a:r>
            <a:endParaRPr lang="en-US" sz="1100" dirty="0"/>
          </a:p>
        </p:txBody>
      </p:sp>
      <p:sp>
        <p:nvSpPr>
          <p:cNvPr id="172" name="Rectangle 171"/>
          <p:cNvSpPr>
            <a:spLocks noChangeArrowheads="1"/>
          </p:cNvSpPr>
          <p:nvPr/>
        </p:nvSpPr>
        <p:spPr bwMode="auto">
          <a:xfrm>
            <a:off x="3162022" y="2906341"/>
            <a:ext cx="457200" cy="128016"/>
          </a:xfrm>
          <a:prstGeom prst="rect">
            <a:avLst/>
          </a:prstGeom>
          <a:solidFill>
            <a:schemeClr val="accent1"/>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sp>
        <p:nvSpPr>
          <p:cNvPr id="173" name="Rectangle 172"/>
          <p:cNvSpPr>
            <a:spLocks noChangeArrowheads="1"/>
          </p:cNvSpPr>
          <p:nvPr/>
        </p:nvSpPr>
        <p:spPr bwMode="auto">
          <a:xfrm>
            <a:off x="3443377" y="3149920"/>
            <a:ext cx="457200" cy="128016"/>
          </a:xfrm>
          <a:prstGeom prst="rect">
            <a:avLst/>
          </a:prstGeom>
          <a:solidFill>
            <a:schemeClr val="accent1"/>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sp>
        <p:nvSpPr>
          <p:cNvPr id="174" name="Rectangle 173"/>
          <p:cNvSpPr>
            <a:spLocks noChangeArrowheads="1"/>
          </p:cNvSpPr>
          <p:nvPr/>
        </p:nvSpPr>
        <p:spPr bwMode="auto">
          <a:xfrm>
            <a:off x="3443377" y="3393499"/>
            <a:ext cx="457200" cy="128016"/>
          </a:xfrm>
          <a:prstGeom prst="rect">
            <a:avLst/>
          </a:prstGeom>
          <a:solidFill>
            <a:schemeClr val="accent1"/>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sp>
        <p:nvSpPr>
          <p:cNvPr id="175" name="Rectangle 174"/>
          <p:cNvSpPr>
            <a:spLocks noChangeArrowheads="1"/>
          </p:cNvSpPr>
          <p:nvPr/>
        </p:nvSpPr>
        <p:spPr bwMode="auto">
          <a:xfrm>
            <a:off x="3443377" y="3646847"/>
            <a:ext cx="457200" cy="128016"/>
          </a:xfrm>
          <a:prstGeom prst="rect">
            <a:avLst/>
          </a:prstGeom>
          <a:solidFill>
            <a:schemeClr val="accent1"/>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sp>
        <p:nvSpPr>
          <p:cNvPr id="176" name="Rectangle 175"/>
          <p:cNvSpPr>
            <a:spLocks noChangeArrowheads="1"/>
          </p:cNvSpPr>
          <p:nvPr/>
        </p:nvSpPr>
        <p:spPr bwMode="auto">
          <a:xfrm>
            <a:off x="3443377" y="3958809"/>
            <a:ext cx="457200" cy="128016"/>
          </a:xfrm>
          <a:prstGeom prst="rect">
            <a:avLst/>
          </a:prstGeom>
          <a:solidFill>
            <a:schemeClr val="accent2"/>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sp>
        <p:nvSpPr>
          <p:cNvPr id="177" name="Rectangle 176"/>
          <p:cNvSpPr>
            <a:spLocks noChangeArrowheads="1"/>
          </p:cNvSpPr>
          <p:nvPr/>
        </p:nvSpPr>
        <p:spPr bwMode="auto">
          <a:xfrm>
            <a:off x="3443377" y="4202388"/>
            <a:ext cx="457200" cy="128016"/>
          </a:xfrm>
          <a:prstGeom prst="rect">
            <a:avLst/>
          </a:prstGeom>
          <a:solidFill>
            <a:schemeClr val="accent1"/>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sp>
        <p:nvSpPr>
          <p:cNvPr id="178" name="PPTShape_13"/>
          <p:cNvSpPr txBox="1">
            <a:spLocks noChangeArrowheads="1"/>
          </p:cNvSpPr>
          <p:nvPr/>
        </p:nvSpPr>
        <p:spPr bwMode="auto">
          <a:xfrm>
            <a:off x="3625254" y="2852209"/>
            <a:ext cx="480901" cy="248146"/>
          </a:xfrm>
          <a:prstGeom prst="rect">
            <a:avLst/>
          </a:prstGeom>
          <a:noFill/>
          <a:ln w="19050">
            <a:noFill/>
            <a:miter lim="800000"/>
            <a:headEnd/>
            <a:tailEnd/>
          </a:ln>
        </p:spPr>
        <p:txBody>
          <a:bodyPr wrap="none" lIns="92075" tIns="46038" rIns="92075" bIns="46038">
            <a:spAutoFit/>
          </a:bodyPr>
          <a:lstStyle/>
          <a:p>
            <a:pPr algn="ctr">
              <a:lnSpc>
                <a:spcPct val="90000"/>
              </a:lnSpc>
            </a:pPr>
            <a:r>
              <a:rPr lang="en-US" sz="1100" dirty="0" smtClean="0"/>
              <a:t>PCA</a:t>
            </a:r>
            <a:endParaRPr lang="en-US" sz="1100" dirty="0"/>
          </a:p>
        </p:txBody>
      </p:sp>
      <p:sp>
        <p:nvSpPr>
          <p:cNvPr id="179" name="PPTShape_14"/>
          <p:cNvSpPr txBox="1">
            <a:spLocks noChangeArrowheads="1"/>
          </p:cNvSpPr>
          <p:nvPr/>
        </p:nvSpPr>
        <p:spPr bwMode="auto">
          <a:xfrm>
            <a:off x="3902605" y="3096439"/>
            <a:ext cx="844501" cy="248146"/>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Schematic</a:t>
            </a:r>
            <a:endParaRPr lang="en-US" sz="1100" dirty="0"/>
          </a:p>
        </p:txBody>
      </p:sp>
      <p:sp>
        <p:nvSpPr>
          <p:cNvPr id="180" name="PPTShape_15"/>
          <p:cNvSpPr txBox="1">
            <a:spLocks noChangeArrowheads="1"/>
          </p:cNvSpPr>
          <p:nvPr/>
        </p:nvSpPr>
        <p:spPr bwMode="auto">
          <a:xfrm>
            <a:off x="3898697" y="3356299"/>
            <a:ext cx="883255" cy="245325"/>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Bare board</a:t>
            </a:r>
            <a:endParaRPr lang="en-US" sz="1100" dirty="0"/>
          </a:p>
        </p:txBody>
      </p:sp>
      <p:sp>
        <p:nvSpPr>
          <p:cNvPr id="181" name="PPTShape_16"/>
          <p:cNvSpPr txBox="1">
            <a:spLocks noChangeArrowheads="1"/>
          </p:cNvSpPr>
          <p:nvPr/>
        </p:nvSpPr>
        <p:spPr bwMode="auto">
          <a:xfrm>
            <a:off x="3888929" y="3610297"/>
            <a:ext cx="915315" cy="245325"/>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Component</a:t>
            </a:r>
            <a:endParaRPr lang="en-US" sz="1100" dirty="0"/>
          </a:p>
        </p:txBody>
      </p:sp>
      <p:sp>
        <p:nvSpPr>
          <p:cNvPr id="182" name="PPTShape_17"/>
          <p:cNvSpPr txBox="1">
            <a:spLocks noChangeArrowheads="1"/>
          </p:cNvSpPr>
          <p:nvPr/>
        </p:nvSpPr>
        <p:spPr bwMode="auto">
          <a:xfrm>
            <a:off x="3894791" y="3906288"/>
            <a:ext cx="931345" cy="245325"/>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ASIC Comp</a:t>
            </a:r>
            <a:endParaRPr lang="en-US" sz="1100" dirty="0"/>
          </a:p>
        </p:txBody>
      </p:sp>
      <p:sp>
        <p:nvSpPr>
          <p:cNvPr id="183" name="PPTShape_18"/>
          <p:cNvSpPr txBox="1">
            <a:spLocks noChangeArrowheads="1"/>
          </p:cNvSpPr>
          <p:nvPr/>
        </p:nvSpPr>
        <p:spPr bwMode="auto">
          <a:xfrm>
            <a:off x="3900653" y="4159330"/>
            <a:ext cx="1409040" cy="245325"/>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Firmware assembly</a:t>
            </a:r>
            <a:endParaRPr lang="en-US" sz="1100" dirty="0"/>
          </a:p>
        </p:txBody>
      </p:sp>
      <p:sp>
        <p:nvSpPr>
          <p:cNvPr id="185" name="PPTShape_19"/>
          <p:cNvSpPr txBox="1">
            <a:spLocks noChangeArrowheads="1"/>
          </p:cNvSpPr>
          <p:nvPr/>
        </p:nvSpPr>
        <p:spPr bwMode="auto">
          <a:xfrm>
            <a:off x="4140975" y="4448500"/>
            <a:ext cx="915240" cy="248146"/>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Component</a:t>
            </a:r>
            <a:endParaRPr lang="en-US" sz="1100" dirty="0"/>
          </a:p>
        </p:txBody>
      </p:sp>
      <p:sp>
        <p:nvSpPr>
          <p:cNvPr id="186" name="PPTShape_20"/>
          <p:cNvSpPr txBox="1">
            <a:spLocks noChangeArrowheads="1"/>
          </p:cNvSpPr>
          <p:nvPr/>
        </p:nvSpPr>
        <p:spPr bwMode="auto">
          <a:xfrm>
            <a:off x="4156606" y="4698593"/>
            <a:ext cx="742629" cy="248146"/>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Software</a:t>
            </a:r>
            <a:endParaRPr lang="en-US" sz="1100" dirty="0"/>
          </a:p>
        </p:txBody>
      </p:sp>
      <p:cxnSp>
        <p:nvCxnSpPr>
          <p:cNvPr id="188" name="Straight Connector 187"/>
          <p:cNvCxnSpPr/>
          <p:nvPr/>
        </p:nvCxnSpPr>
        <p:spPr bwMode="auto">
          <a:xfrm>
            <a:off x="3524253" y="4826678"/>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9" name="Straight Connector 188"/>
          <p:cNvCxnSpPr/>
          <p:nvPr/>
        </p:nvCxnSpPr>
        <p:spPr bwMode="auto">
          <a:xfrm>
            <a:off x="3521078" y="4556803"/>
            <a:ext cx="203900" cy="80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0" name="Rectangle 189"/>
          <p:cNvSpPr>
            <a:spLocks noChangeArrowheads="1"/>
          </p:cNvSpPr>
          <p:nvPr/>
        </p:nvSpPr>
        <p:spPr bwMode="auto">
          <a:xfrm>
            <a:off x="3695422" y="4494816"/>
            <a:ext cx="457200" cy="128016"/>
          </a:xfrm>
          <a:prstGeom prst="rect">
            <a:avLst/>
          </a:prstGeom>
          <a:solidFill>
            <a:schemeClr val="tx2">
              <a:lumMod val="75000"/>
            </a:schemeClr>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sp>
        <p:nvSpPr>
          <p:cNvPr id="191" name="Rectangle 190"/>
          <p:cNvSpPr>
            <a:spLocks noChangeArrowheads="1"/>
          </p:cNvSpPr>
          <p:nvPr/>
        </p:nvSpPr>
        <p:spPr bwMode="auto">
          <a:xfrm>
            <a:off x="3701287" y="4744906"/>
            <a:ext cx="457200" cy="128016"/>
          </a:xfrm>
          <a:prstGeom prst="rect">
            <a:avLst/>
          </a:prstGeom>
          <a:solidFill>
            <a:schemeClr val="accent4"/>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pic>
        <p:nvPicPr>
          <p:cNvPr id="193" name="Picture 141" descr="icon_search"/>
          <p:cNvPicPr>
            <a:picLocks noChangeAspect="1" noChangeArrowheads="1"/>
          </p:cNvPicPr>
          <p:nvPr>
            <p:custDataLst>
              <p:tags r:id="rId2"/>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4806695" y="2161392"/>
            <a:ext cx="269875" cy="288925"/>
          </a:xfrm>
          <a:prstGeom prst="rect">
            <a:avLst/>
          </a:prstGeom>
          <a:noFill/>
          <a:ln w="9525">
            <a:noFill/>
            <a:miter lim="800000"/>
            <a:headEnd/>
            <a:tailEnd/>
          </a:ln>
        </p:spPr>
      </p:pic>
      <p:pic>
        <p:nvPicPr>
          <p:cNvPr id="194" name="Picture 136" descr="icon_table"/>
          <p:cNvPicPr>
            <a:picLocks noChangeAspect="1" noChangeArrowheads="1"/>
          </p:cNvPicPr>
          <p:nvPr>
            <p:custDataLst>
              <p:tags r:id="rId3"/>
            </p:custDataLst>
          </p:nvPr>
        </p:nvPicPr>
        <p:blipFill>
          <a:blip r:embed="rId24" cstate="screen">
            <a:extLst>
              <a:ext uri="{28A0092B-C50C-407E-A947-70E740481C1C}">
                <a14:useLocalDpi xmlns:a14="http://schemas.microsoft.com/office/drawing/2010/main"/>
              </a:ext>
            </a:extLst>
          </a:blip>
          <a:srcRect/>
          <a:stretch>
            <a:fillRect/>
          </a:stretch>
        </p:blipFill>
        <p:spPr bwMode="auto">
          <a:xfrm>
            <a:off x="5555144" y="3151566"/>
            <a:ext cx="268287" cy="288925"/>
          </a:xfrm>
          <a:prstGeom prst="rect">
            <a:avLst/>
          </a:prstGeom>
          <a:noFill/>
          <a:ln w="9525">
            <a:noFill/>
            <a:miter lim="800000"/>
            <a:headEnd/>
            <a:tailEnd/>
          </a:ln>
        </p:spPr>
      </p:pic>
      <p:pic>
        <p:nvPicPr>
          <p:cNvPr id="195" name="Picture 137" descr="icon_report"/>
          <p:cNvPicPr>
            <a:picLocks noChangeAspect="1" noChangeArrowheads="1"/>
          </p:cNvPicPr>
          <p:nvPr>
            <p:custDataLst>
              <p:tags r:id="rId4"/>
            </p:custDataLst>
          </p:nvPr>
        </p:nvPicPr>
        <p:blipFill>
          <a:blip r:embed="rId25" cstate="screen">
            <a:extLst>
              <a:ext uri="{28A0092B-C50C-407E-A947-70E740481C1C}">
                <a14:useLocalDpi xmlns:a14="http://schemas.microsoft.com/office/drawing/2010/main"/>
              </a:ext>
            </a:extLst>
          </a:blip>
          <a:srcRect/>
          <a:stretch>
            <a:fillRect/>
          </a:stretch>
        </p:blipFill>
        <p:spPr bwMode="auto">
          <a:xfrm>
            <a:off x="5185295" y="3465543"/>
            <a:ext cx="269875" cy="287337"/>
          </a:xfrm>
          <a:prstGeom prst="rect">
            <a:avLst/>
          </a:prstGeom>
          <a:noFill/>
          <a:ln w="9525">
            <a:noFill/>
            <a:miter lim="800000"/>
            <a:headEnd/>
            <a:tailEnd/>
          </a:ln>
        </p:spPr>
      </p:pic>
      <p:pic>
        <p:nvPicPr>
          <p:cNvPr id="196" name="Picture 138" descr="icon_pdf"/>
          <p:cNvPicPr>
            <a:picLocks noChangeAspect="1" noChangeArrowheads="1"/>
          </p:cNvPicPr>
          <p:nvPr>
            <p:custDataLst>
              <p:tags r:id="rId5"/>
            </p:custDataLst>
          </p:nvPr>
        </p:nvPicPr>
        <p:blipFill>
          <a:blip r:embed="rId26" cstate="screen">
            <a:extLst>
              <a:ext uri="{28A0092B-C50C-407E-A947-70E740481C1C}">
                <a14:useLocalDpi xmlns:a14="http://schemas.microsoft.com/office/drawing/2010/main"/>
              </a:ext>
            </a:extLst>
          </a:blip>
          <a:srcRect/>
          <a:stretch>
            <a:fillRect/>
          </a:stretch>
        </p:blipFill>
        <p:spPr bwMode="auto">
          <a:xfrm>
            <a:off x="5622980" y="2810989"/>
            <a:ext cx="268287" cy="287338"/>
          </a:xfrm>
          <a:prstGeom prst="rect">
            <a:avLst/>
          </a:prstGeom>
          <a:noFill/>
          <a:ln w="9525">
            <a:noFill/>
            <a:miter lim="800000"/>
            <a:headEnd/>
            <a:tailEnd/>
          </a:ln>
        </p:spPr>
      </p:pic>
      <p:pic>
        <p:nvPicPr>
          <p:cNvPr id="197" name="Picture 139" descr="icon_cad"/>
          <p:cNvPicPr>
            <a:picLocks noChangeAspect="1" noChangeArrowheads="1"/>
          </p:cNvPicPr>
          <p:nvPr>
            <p:custDataLst>
              <p:tags r:id="rId6"/>
            </p:custDataLst>
          </p:nvPr>
        </p:nvPicPr>
        <p:blipFill>
          <a:blip r:embed="rId27" cstate="screen">
            <a:extLst>
              <a:ext uri="{28A0092B-C50C-407E-A947-70E740481C1C}">
                <a14:useLocalDpi xmlns:a14="http://schemas.microsoft.com/office/drawing/2010/main"/>
              </a:ext>
            </a:extLst>
          </a:blip>
          <a:srcRect/>
          <a:stretch>
            <a:fillRect/>
          </a:stretch>
        </p:blipFill>
        <p:spPr bwMode="auto">
          <a:xfrm>
            <a:off x="5488352" y="2392586"/>
            <a:ext cx="268288" cy="285750"/>
          </a:xfrm>
          <a:prstGeom prst="rect">
            <a:avLst/>
          </a:prstGeom>
          <a:noFill/>
          <a:ln w="9525">
            <a:noFill/>
            <a:miter lim="800000"/>
            <a:headEnd/>
            <a:tailEnd/>
          </a:ln>
        </p:spPr>
      </p:pic>
      <p:pic>
        <p:nvPicPr>
          <p:cNvPr id="198" name="Picture 140" descr="icon_paper"/>
          <p:cNvPicPr>
            <a:picLocks noChangeAspect="1" noChangeArrowheads="1"/>
          </p:cNvPicPr>
          <p:nvPr>
            <p:custDataLst>
              <p:tags r:id="rId7"/>
            </p:custDataLst>
          </p:nvPr>
        </p:nvPicPr>
        <p:blipFill>
          <a:blip r:embed="rId28" cstate="screen">
            <a:extLst>
              <a:ext uri="{28A0092B-C50C-407E-A947-70E740481C1C}">
                <a14:useLocalDpi xmlns:a14="http://schemas.microsoft.com/office/drawing/2010/main"/>
              </a:ext>
            </a:extLst>
          </a:blip>
          <a:srcRect/>
          <a:stretch>
            <a:fillRect/>
          </a:stretch>
        </p:blipFill>
        <p:spPr bwMode="auto">
          <a:xfrm>
            <a:off x="5201170" y="2176763"/>
            <a:ext cx="269875" cy="288925"/>
          </a:xfrm>
          <a:prstGeom prst="rect">
            <a:avLst/>
          </a:prstGeom>
          <a:noFill/>
          <a:ln w="9525">
            <a:noFill/>
            <a:miter lim="800000"/>
            <a:headEnd/>
            <a:tailEnd/>
          </a:ln>
        </p:spPr>
      </p:pic>
      <p:pic>
        <p:nvPicPr>
          <p:cNvPr id="203" name="PPTShape_23" descr="icon_search"/>
          <p:cNvPicPr>
            <a:picLocks noChangeAspect="1" noChangeArrowheads="1"/>
          </p:cNvPicPr>
          <p:nvPr>
            <p:custDataLst>
              <p:tags r:id="rId8"/>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4799261" y="2161392"/>
            <a:ext cx="269875" cy="288925"/>
          </a:xfrm>
          <a:prstGeom prst="rect">
            <a:avLst/>
          </a:prstGeom>
          <a:noFill/>
          <a:ln w="9525">
            <a:noFill/>
            <a:miter lim="800000"/>
            <a:headEnd/>
            <a:tailEnd/>
          </a:ln>
        </p:spPr>
      </p:pic>
      <p:pic>
        <p:nvPicPr>
          <p:cNvPr id="204" name="PPTShape_24" descr="icon_table"/>
          <p:cNvPicPr>
            <a:picLocks noChangeAspect="1" noChangeArrowheads="1"/>
          </p:cNvPicPr>
          <p:nvPr>
            <p:custDataLst>
              <p:tags r:id="rId9"/>
            </p:custDataLst>
          </p:nvPr>
        </p:nvPicPr>
        <p:blipFill>
          <a:blip r:embed="rId24" cstate="screen">
            <a:extLst>
              <a:ext uri="{28A0092B-C50C-407E-A947-70E740481C1C}">
                <a14:useLocalDpi xmlns:a14="http://schemas.microsoft.com/office/drawing/2010/main"/>
              </a:ext>
            </a:extLst>
          </a:blip>
          <a:srcRect/>
          <a:stretch>
            <a:fillRect/>
          </a:stretch>
        </p:blipFill>
        <p:spPr bwMode="auto">
          <a:xfrm>
            <a:off x="5547710" y="3151566"/>
            <a:ext cx="268287" cy="288925"/>
          </a:xfrm>
          <a:prstGeom prst="rect">
            <a:avLst/>
          </a:prstGeom>
          <a:noFill/>
          <a:ln w="9525">
            <a:noFill/>
            <a:miter lim="800000"/>
            <a:headEnd/>
            <a:tailEnd/>
          </a:ln>
        </p:spPr>
      </p:pic>
      <p:pic>
        <p:nvPicPr>
          <p:cNvPr id="205" name="PPTShape_25" descr="icon_pdf"/>
          <p:cNvPicPr>
            <a:picLocks noChangeAspect="1" noChangeArrowheads="1"/>
          </p:cNvPicPr>
          <p:nvPr>
            <p:custDataLst>
              <p:tags r:id="rId10"/>
            </p:custDataLst>
          </p:nvPr>
        </p:nvPicPr>
        <p:blipFill>
          <a:blip r:embed="rId26" cstate="screen">
            <a:extLst>
              <a:ext uri="{28A0092B-C50C-407E-A947-70E740481C1C}">
                <a14:useLocalDpi xmlns:a14="http://schemas.microsoft.com/office/drawing/2010/main"/>
              </a:ext>
            </a:extLst>
          </a:blip>
          <a:srcRect/>
          <a:stretch>
            <a:fillRect/>
          </a:stretch>
        </p:blipFill>
        <p:spPr bwMode="auto">
          <a:xfrm>
            <a:off x="5615546" y="2810989"/>
            <a:ext cx="268287" cy="287338"/>
          </a:xfrm>
          <a:prstGeom prst="rect">
            <a:avLst/>
          </a:prstGeom>
          <a:noFill/>
          <a:ln w="9525">
            <a:noFill/>
            <a:miter lim="800000"/>
            <a:headEnd/>
            <a:tailEnd/>
          </a:ln>
        </p:spPr>
      </p:pic>
      <p:pic>
        <p:nvPicPr>
          <p:cNvPr id="206" name="PPTShape_26" descr="icon_cad"/>
          <p:cNvPicPr>
            <a:picLocks noChangeAspect="1" noChangeArrowheads="1"/>
          </p:cNvPicPr>
          <p:nvPr>
            <p:custDataLst>
              <p:tags r:id="rId11"/>
            </p:custDataLst>
          </p:nvPr>
        </p:nvPicPr>
        <p:blipFill>
          <a:blip r:embed="rId27" cstate="screen">
            <a:extLst>
              <a:ext uri="{28A0092B-C50C-407E-A947-70E740481C1C}">
                <a14:useLocalDpi xmlns:a14="http://schemas.microsoft.com/office/drawing/2010/main"/>
              </a:ext>
            </a:extLst>
          </a:blip>
          <a:srcRect/>
          <a:stretch>
            <a:fillRect/>
          </a:stretch>
        </p:blipFill>
        <p:spPr bwMode="auto">
          <a:xfrm>
            <a:off x="5480918" y="2392586"/>
            <a:ext cx="268288" cy="285750"/>
          </a:xfrm>
          <a:prstGeom prst="rect">
            <a:avLst/>
          </a:prstGeom>
          <a:noFill/>
          <a:ln w="9525">
            <a:noFill/>
            <a:miter lim="800000"/>
            <a:headEnd/>
            <a:tailEnd/>
          </a:ln>
        </p:spPr>
      </p:pic>
      <p:pic>
        <p:nvPicPr>
          <p:cNvPr id="207" name="PPTShape_27" descr="icon_paper"/>
          <p:cNvPicPr>
            <a:picLocks noChangeAspect="1" noChangeArrowheads="1"/>
          </p:cNvPicPr>
          <p:nvPr>
            <p:custDataLst>
              <p:tags r:id="rId12"/>
            </p:custDataLst>
          </p:nvPr>
        </p:nvPicPr>
        <p:blipFill>
          <a:blip r:embed="rId28" cstate="screen">
            <a:extLst>
              <a:ext uri="{28A0092B-C50C-407E-A947-70E740481C1C}">
                <a14:useLocalDpi xmlns:a14="http://schemas.microsoft.com/office/drawing/2010/main"/>
              </a:ext>
            </a:extLst>
          </a:blip>
          <a:srcRect/>
          <a:stretch>
            <a:fillRect/>
          </a:stretch>
        </p:blipFill>
        <p:spPr bwMode="auto">
          <a:xfrm>
            <a:off x="5193736" y="2176763"/>
            <a:ext cx="269875" cy="288925"/>
          </a:xfrm>
          <a:prstGeom prst="rect">
            <a:avLst/>
          </a:prstGeom>
          <a:noFill/>
          <a:ln w="9525">
            <a:noFill/>
            <a:miter lim="800000"/>
            <a:headEnd/>
            <a:tailEnd/>
          </a:ln>
        </p:spPr>
      </p:pic>
      <p:pic>
        <p:nvPicPr>
          <p:cNvPr id="209" name="Picture 208" descr="slide19_image2.png"/>
          <p:cNvPicPr>
            <a:picLocks noChangeAspect="1"/>
          </p:cNvPicPr>
          <p:nvPr>
            <p:custDataLst>
              <p:tags r:id="rId13"/>
            </p:custDataLst>
          </p:nvPr>
        </p:nvPicPr>
        <p:blipFill>
          <a:blip r:embed="rId29" cstate="print"/>
          <a:stretch>
            <a:fillRect/>
          </a:stretch>
        </p:blipFill>
        <p:spPr>
          <a:xfrm>
            <a:off x="4922618" y="2708458"/>
            <a:ext cx="469353" cy="475449"/>
          </a:xfrm>
          <a:prstGeom prst="rect">
            <a:avLst/>
          </a:prstGeom>
        </p:spPr>
      </p:pic>
      <p:pic>
        <p:nvPicPr>
          <p:cNvPr id="118" name="Picture 117" descr="slide19_image1.png"/>
          <p:cNvPicPr>
            <a:picLocks noChangeAspect="1"/>
          </p:cNvPicPr>
          <p:nvPr>
            <p:custDataLst>
              <p:tags r:id="rId14"/>
            </p:custDataLst>
          </p:nvPr>
        </p:nvPicPr>
        <p:blipFill>
          <a:blip r:embed="rId30" cstate="screen">
            <a:extLst>
              <a:ext uri="{28A0092B-C50C-407E-A947-70E740481C1C}">
                <a14:useLocalDpi xmlns:a14="http://schemas.microsoft.com/office/drawing/2010/main"/>
              </a:ext>
            </a:extLst>
          </a:blip>
          <a:stretch>
            <a:fillRect/>
          </a:stretch>
        </p:blipFill>
        <p:spPr>
          <a:xfrm>
            <a:off x="2628605" y="1110993"/>
            <a:ext cx="729869" cy="768100"/>
          </a:xfrm>
          <a:prstGeom prst="rect">
            <a:avLst/>
          </a:prstGeom>
          <a:ln>
            <a:noFill/>
          </a:ln>
          <a:effectLst/>
        </p:spPr>
      </p:pic>
      <p:sp>
        <p:nvSpPr>
          <p:cNvPr id="95" name="Rectangle 94"/>
          <p:cNvSpPr/>
          <p:nvPr/>
        </p:nvSpPr>
        <p:spPr>
          <a:xfrm>
            <a:off x="283777" y="1776233"/>
            <a:ext cx="2480441" cy="3708708"/>
          </a:xfrm>
          <a:prstGeom prst="rect">
            <a:avLst/>
          </a:prstGeom>
        </p:spPr>
        <p:txBody>
          <a:bodyPr wrap="square">
            <a:spAutoFit/>
          </a:bodyPr>
          <a:lstStyle/>
          <a:p>
            <a:pPr lvl="0" indent="-230188" algn="r" fontAlgn="auto">
              <a:spcBef>
                <a:spcPts val="1800"/>
              </a:spcBef>
              <a:spcAft>
                <a:spcPts val="0"/>
              </a:spcAft>
              <a:buClr>
                <a:srgbClr val="0067B4"/>
              </a:buClr>
            </a:pPr>
            <a:r>
              <a:rPr lang="en-US" sz="2000" dirty="0" smtClean="0">
                <a:latin typeface="Arial"/>
              </a:rPr>
              <a:t>Historically, PLM solutions only included end product/deliverable software in the BOM, lacking traceability from requirements to source code and test artifacts </a:t>
            </a:r>
          </a:p>
          <a:p>
            <a:pPr lvl="0" indent="-230188" algn="r" fontAlgn="auto">
              <a:spcBef>
                <a:spcPts val="1800"/>
              </a:spcBef>
              <a:spcAft>
                <a:spcPts val="0"/>
              </a:spcAft>
              <a:buClr>
                <a:srgbClr val="0067B4"/>
              </a:buClr>
            </a:pPr>
            <a:endParaRPr lang="en-US" sz="2000" dirty="0" smtClean="0">
              <a:solidFill>
                <a:srgbClr val="0067B4"/>
              </a:solidFill>
              <a:latin typeface="Arial"/>
            </a:endParaRPr>
          </a:p>
        </p:txBody>
      </p:sp>
      <p:grpSp>
        <p:nvGrpSpPr>
          <p:cNvPr id="3" name="Group 99"/>
          <p:cNvGrpSpPr/>
          <p:nvPr/>
        </p:nvGrpSpPr>
        <p:grpSpPr>
          <a:xfrm>
            <a:off x="3150303" y="4327403"/>
            <a:ext cx="3837179" cy="1891722"/>
            <a:chOff x="5120009" y="4125729"/>
            <a:chExt cx="3837179" cy="1891722"/>
          </a:xfrm>
        </p:grpSpPr>
        <p:cxnSp>
          <p:nvCxnSpPr>
            <p:cNvPr id="101" name="Straight Connector 100"/>
            <p:cNvCxnSpPr/>
            <p:nvPr/>
          </p:nvCxnSpPr>
          <p:spPr bwMode="auto">
            <a:xfrm rot="10800000" flipV="1">
              <a:off x="7167723" y="4580151"/>
              <a:ext cx="280213" cy="21384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5" name="PPTShape_5"/>
            <p:cNvSpPr txBox="1">
              <a:spLocks noChangeArrowheads="1"/>
            </p:cNvSpPr>
            <p:nvPr/>
          </p:nvSpPr>
          <p:spPr bwMode="auto">
            <a:xfrm>
              <a:off x="7250829" y="4125729"/>
              <a:ext cx="1273742" cy="248146"/>
            </a:xfrm>
            <a:prstGeom prst="rect">
              <a:avLst/>
            </a:prstGeom>
            <a:noFill/>
            <a:ln w="19050">
              <a:noFill/>
              <a:miter lim="800000"/>
              <a:headEnd/>
              <a:tailEnd/>
            </a:ln>
          </p:spPr>
          <p:txBody>
            <a:bodyPr wrap="square" lIns="92075" tIns="46038" rIns="92075" bIns="46038">
              <a:spAutoFit/>
            </a:bodyPr>
            <a:lstStyle/>
            <a:p>
              <a:pPr>
                <a:lnSpc>
                  <a:spcPct val="90000"/>
                </a:lnSpc>
              </a:pPr>
              <a:r>
                <a:rPr lang="en-US" sz="1100" dirty="0" smtClean="0"/>
                <a:t>Requirements</a:t>
              </a:r>
              <a:endParaRPr lang="en-US" sz="1100" dirty="0"/>
            </a:p>
          </p:txBody>
        </p:sp>
        <p:sp>
          <p:nvSpPr>
            <p:cNvPr id="126" name="PPTShape_6"/>
            <p:cNvSpPr txBox="1">
              <a:spLocks noChangeArrowheads="1"/>
            </p:cNvSpPr>
            <p:nvPr/>
          </p:nvSpPr>
          <p:spPr bwMode="auto">
            <a:xfrm>
              <a:off x="7781127" y="4845415"/>
              <a:ext cx="954432" cy="248146"/>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Executables</a:t>
              </a:r>
              <a:endParaRPr lang="en-US" sz="1100" dirty="0"/>
            </a:p>
          </p:txBody>
        </p:sp>
        <p:sp>
          <p:nvSpPr>
            <p:cNvPr id="127" name="PPTShape_7"/>
            <p:cNvSpPr txBox="1">
              <a:spLocks noChangeArrowheads="1"/>
            </p:cNvSpPr>
            <p:nvPr/>
          </p:nvSpPr>
          <p:spPr bwMode="auto">
            <a:xfrm>
              <a:off x="7854299" y="5304639"/>
              <a:ext cx="1063905" cy="245325"/>
            </a:xfrm>
            <a:prstGeom prst="rect">
              <a:avLst/>
            </a:prstGeom>
            <a:noFill/>
            <a:ln w="19050">
              <a:noFill/>
              <a:miter lim="800000"/>
              <a:headEnd/>
              <a:tailEnd/>
            </a:ln>
          </p:spPr>
          <p:txBody>
            <a:bodyPr wrap="square" lIns="92075" tIns="46038" rIns="92075" bIns="46038">
              <a:spAutoFit/>
            </a:bodyPr>
            <a:lstStyle/>
            <a:p>
              <a:pPr>
                <a:lnSpc>
                  <a:spcPct val="90000"/>
                </a:lnSpc>
              </a:pPr>
              <a:r>
                <a:rPr lang="en-US" sz="1100" dirty="0" smtClean="0"/>
                <a:t>Source code</a:t>
              </a:r>
              <a:endParaRPr lang="en-US" sz="1100" dirty="0"/>
            </a:p>
          </p:txBody>
        </p:sp>
        <p:sp>
          <p:nvSpPr>
            <p:cNvPr id="128" name="PPTShape_8"/>
            <p:cNvSpPr txBox="1">
              <a:spLocks noChangeArrowheads="1"/>
            </p:cNvSpPr>
            <p:nvPr/>
          </p:nvSpPr>
          <p:spPr bwMode="auto">
            <a:xfrm>
              <a:off x="7519878" y="5772126"/>
              <a:ext cx="1006686" cy="245325"/>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Test Artifacts</a:t>
              </a:r>
              <a:endParaRPr lang="en-US" sz="1100" dirty="0"/>
            </a:p>
          </p:txBody>
        </p:sp>
        <p:cxnSp>
          <p:nvCxnSpPr>
            <p:cNvPr id="130" name="Straight Connector 129"/>
            <p:cNvCxnSpPr>
              <a:stCxn id="200" idx="2"/>
            </p:cNvCxnSpPr>
            <p:nvPr/>
          </p:nvCxnSpPr>
          <p:spPr bwMode="auto">
            <a:xfrm rot="5400000">
              <a:off x="6979430" y="4658697"/>
              <a:ext cx="386796" cy="961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p:cNvCxnSpPr/>
            <p:nvPr/>
          </p:nvCxnSpPr>
          <p:spPr bwMode="auto">
            <a:xfrm rot="10800000" flipV="1">
              <a:off x="7227109" y="4946792"/>
              <a:ext cx="299923" cy="17400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 name="Straight Connector 140"/>
            <p:cNvCxnSpPr/>
            <p:nvPr/>
          </p:nvCxnSpPr>
          <p:spPr bwMode="auto">
            <a:xfrm rot="16200000" flipH="1">
              <a:off x="7021366" y="5317398"/>
              <a:ext cx="373380" cy="1630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2" name="Straight Connector 141"/>
            <p:cNvCxnSpPr/>
            <p:nvPr/>
          </p:nvCxnSpPr>
          <p:spPr bwMode="auto">
            <a:xfrm>
              <a:off x="7176814" y="5148234"/>
              <a:ext cx="397764" cy="1234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7" name="Isosceles Triangle 146"/>
            <p:cNvSpPr/>
            <p:nvPr/>
          </p:nvSpPr>
          <p:spPr bwMode="auto">
            <a:xfrm rot="16200000" flipH="1">
              <a:off x="6101746" y="4235384"/>
              <a:ext cx="390074" cy="1451429"/>
            </a:xfrm>
            <a:prstGeom prst="triangle">
              <a:avLst/>
            </a:prstGeom>
            <a:gradFill flip="none" rotWithShape="1">
              <a:gsLst>
                <a:gs pos="99000">
                  <a:schemeClr val="bg1">
                    <a:lumMod val="65000"/>
                  </a:schemeClr>
                </a:gs>
                <a:gs pos="0">
                  <a:srgbClr val="FFFFFF"/>
                </a:gs>
              </a:gsLst>
              <a:lin ang="558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
          <p:nvSpPr>
            <p:cNvPr id="192" name="PPTShape_22"/>
            <p:cNvSpPr>
              <a:spLocks noChangeArrowheads="1"/>
            </p:cNvSpPr>
            <p:nvPr/>
          </p:nvSpPr>
          <p:spPr bwMode="auto">
            <a:xfrm>
              <a:off x="6813740" y="4674280"/>
              <a:ext cx="579700" cy="579700"/>
            </a:xfrm>
            <a:prstGeom prst="ellipse">
              <a:avLst/>
            </a:prstGeom>
            <a:solidFill>
              <a:schemeClr val="accent4"/>
            </a:solidFill>
            <a:ln w="9525">
              <a:solidFill>
                <a:schemeClr val="bg1"/>
              </a:solidFill>
              <a:round/>
              <a:headEnd/>
              <a:tailEnd/>
            </a:ln>
            <a:effectLst>
              <a:outerShdw blurRad="50800" dist="38100" dir="2700000" algn="tl" rotWithShape="0">
                <a:prstClr val="black">
                  <a:alpha val="40000"/>
                </a:prstClr>
              </a:outerShdw>
            </a:effectLst>
          </p:spPr>
          <p:txBody>
            <a:bodyPr wrap="none" anchor="ctr"/>
            <a:lstStyle/>
            <a:p>
              <a:endParaRPr lang="de-DE" dirty="0"/>
            </a:p>
          </p:txBody>
        </p:sp>
        <p:pic>
          <p:nvPicPr>
            <p:cNvPr id="199" name="Picture 156" descr="icon_table"/>
            <p:cNvPicPr>
              <a:picLocks noChangeAspect="1" noChangeArrowheads="1"/>
            </p:cNvPicPr>
            <p:nvPr>
              <p:custDataLst>
                <p:tags r:id="rId15"/>
              </p:custDataLst>
            </p:nvPr>
          </p:nvPicPr>
          <p:blipFill>
            <a:blip r:embed="rId24" cstate="screen">
              <a:extLst>
                <a:ext uri="{28A0092B-C50C-407E-A947-70E740481C1C}">
                  <a14:useLocalDpi xmlns:a14="http://schemas.microsoft.com/office/drawing/2010/main"/>
                </a:ext>
              </a:extLst>
            </a:blip>
            <a:srcRect/>
            <a:stretch>
              <a:fillRect/>
            </a:stretch>
          </p:blipFill>
          <p:spPr bwMode="auto">
            <a:xfrm>
              <a:off x="7247097" y="5531087"/>
              <a:ext cx="269875" cy="288925"/>
            </a:xfrm>
            <a:prstGeom prst="rect">
              <a:avLst/>
            </a:prstGeom>
            <a:noFill/>
            <a:ln w="9525">
              <a:noFill/>
              <a:miter lim="800000"/>
              <a:headEnd/>
              <a:tailEnd/>
            </a:ln>
          </p:spPr>
        </p:pic>
        <p:pic>
          <p:nvPicPr>
            <p:cNvPr id="200" name="Picture 157" descr="icon_paper"/>
            <p:cNvPicPr>
              <a:picLocks noChangeAspect="1" noChangeArrowheads="1"/>
            </p:cNvPicPr>
            <p:nvPr>
              <p:custDataLst>
                <p:tags r:id="rId16"/>
              </p:custDataLst>
            </p:nvPr>
          </p:nvPicPr>
          <p:blipFill>
            <a:blip r:embed="rId28" cstate="screen">
              <a:extLst>
                <a:ext uri="{28A0092B-C50C-407E-A947-70E740481C1C}">
                  <a14:useLocalDpi xmlns:a14="http://schemas.microsoft.com/office/drawing/2010/main"/>
                </a:ext>
              </a:extLst>
            </a:blip>
            <a:srcRect/>
            <a:stretch>
              <a:fillRect/>
            </a:stretch>
          </p:blipFill>
          <p:spPr bwMode="auto">
            <a:xfrm>
              <a:off x="7086759" y="4224449"/>
              <a:ext cx="268288" cy="288925"/>
            </a:xfrm>
            <a:prstGeom prst="rect">
              <a:avLst/>
            </a:prstGeom>
            <a:noFill/>
            <a:ln w="9525">
              <a:noFill/>
              <a:miter lim="800000"/>
              <a:headEnd/>
              <a:tailEnd/>
            </a:ln>
          </p:spPr>
        </p:pic>
        <p:grpSp>
          <p:nvGrpSpPr>
            <p:cNvPr id="4" name="Group 158"/>
            <p:cNvGrpSpPr>
              <a:grpSpLocks/>
            </p:cNvGrpSpPr>
            <p:nvPr>
              <p:custDataLst>
                <p:tags r:id="rId17"/>
              </p:custDataLst>
            </p:nvPr>
          </p:nvGrpSpPr>
          <p:grpSpPr bwMode="auto">
            <a:xfrm>
              <a:off x="7451148" y="5159380"/>
              <a:ext cx="527050" cy="265112"/>
              <a:chOff x="4984" y="3670"/>
              <a:chExt cx="408" cy="192"/>
            </a:xfrm>
          </p:grpSpPr>
          <p:sp>
            <p:nvSpPr>
              <p:cNvPr id="212" name="Oval 159"/>
              <p:cNvSpPr>
                <a:spLocks noChangeArrowheads="1"/>
              </p:cNvSpPr>
              <p:nvPr/>
            </p:nvSpPr>
            <p:spPr bwMode="auto">
              <a:xfrm>
                <a:off x="5094" y="3670"/>
                <a:ext cx="186" cy="192"/>
              </a:xfrm>
              <a:prstGeom prst="ellipse">
                <a:avLst/>
              </a:prstGeom>
              <a:solidFill>
                <a:srgbClr val="96AEC4"/>
              </a:solidFill>
              <a:ln w="19050">
                <a:noFill/>
                <a:round/>
                <a:headEnd/>
                <a:tailEnd/>
              </a:ln>
            </p:spPr>
            <p:txBody>
              <a:bodyPr wrap="none" lIns="92075" tIns="46038" rIns="92075" bIns="46038" anchor="ctr"/>
              <a:lstStyle/>
              <a:p>
                <a:endParaRPr lang="en-US"/>
              </a:p>
            </p:txBody>
          </p:sp>
          <p:sp>
            <p:nvSpPr>
              <p:cNvPr id="213" name="Text Box 160"/>
              <p:cNvSpPr txBox="1">
                <a:spLocks noChangeArrowheads="1"/>
              </p:cNvSpPr>
              <p:nvPr/>
            </p:nvSpPr>
            <p:spPr bwMode="auto">
              <a:xfrm>
                <a:off x="4984" y="3692"/>
                <a:ext cx="408" cy="165"/>
              </a:xfrm>
              <a:prstGeom prst="rect">
                <a:avLst/>
              </a:prstGeom>
              <a:noFill/>
              <a:ln w="19050">
                <a:noFill/>
                <a:miter lim="800000"/>
                <a:headEnd/>
                <a:tailEnd/>
              </a:ln>
            </p:spPr>
            <p:txBody>
              <a:bodyPr lIns="92075" tIns="46038" rIns="92075" bIns="46038">
                <a:spAutoFit/>
              </a:bodyPr>
              <a:lstStyle/>
              <a:p>
                <a:pPr algn="ctr">
                  <a:lnSpc>
                    <a:spcPct val="90000"/>
                  </a:lnSpc>
                  <a:spcBef>
                    <a:spcPct val="50000"/>
                  </a:spcBef>
                </a:pPr>
                <a:r>
                  <a:rPr lang="en-US" sz="1000" b="1" dirty="0"/>
                  <a:t>C++</a:t>
                </a:r>
              </a:p>
            </p:txBody>
          </p:sp>
        </p:grpSp>
        <p:grpSp>
          <p:nvGrpSpPr>
            <p:cNvPr id="5" name="Group 161"/>
            <p:cNvGrpSpPr>
              <a:grpSpLocks/>
            </p:cNvGrpSpPr>
            <p:nvPr>
              <p:custDataLst>
                <p:tags r:id="rId18"/>
              </p:custDataLst>
            </p:nvPr>
          </p:nvGrpSpPr>
          <p:grpSpPr bwMode="auto">
            <a:xfrm>
              <a:off x="7504233" y="4776134"/>
              <a:ext cx="241300" cy="266700"/>
              <a:chOff x="5106" y="3421"/>
              <a:chExt cx="186" cy="192"/>
            </a:xfrm>
          </p:grpSpPr>
          <p:sp>
            <p:nvSpPr>
              <p:cNvPr id="210" name="Oval 162"/>
              <p:cNvSpPr>
                <a:spLocks noChangeArrowheads="1"/>
              </p:cNvSpPr>
              <p:nvPr/>
            </p:nvSpPr>
            <p:spPr bwMode="auto">
              <a:xfrm>
                <a:off x="5106" y="3421"/>
                <a:ext cx="186" cy="192"/>
              </a:xfrm>
              <a:prstGeom prst="ellipse">
                <a:avLst/>
              </a:prstGeom>
              <a:solidFill>
                <a:srgbClr val="96AEC4"/>
              </a:solidFill>
              <a:ln w="19050">
                <a:noFill/>
                <a:round/>
                <a:headEnd/>
                <a:tailEnd/>
              </a:ln>
            </p:spPr>
            <p:txBody>
              <a:bodyPr wrap="none" lIns="92075" tIns="46038" rIns="92075" bIns="46038" anchor="ctr"/>
              <a:lstStyle/>
              <a:p>
                <a:endParaRPr lang="en-US"/>
              </a:p>
            </p:txBody>
          </p:sp>
          <p:pic>
            <p:nvPicPr>
              <p:cNvPr id="211" name="Picture 163" descr="hh00098_"/>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5109" y="3461"/>
                <a:ext cx="179" cy="100"/>
              </a:xfrm>
              <a:prstGeom prst="rect">
                <a:avLst/>
              </a:prstGeom>
              <a:noFill/>
              <a:ln w="9525">
                <a:noFill/>
                <a:miter lim="800000"/>
                <a:headEnd/>
                <a:tailEnd/>
              </a:ln>
            </p:spPr>
          </p:pic>
        </p:grpSp>
        <p:pic>
          <p:nvPicPr>
            <p:cNvPr id="208" name="Picture 207" descr="CD_000004223490.png"/>
            <p:cNvPicPr>
              <a:picLocks noChangeAspect="1"/>
            </p:cNvPicPr>
            <p:nvPr>
              <p:custDataLst>
                <p:tags r:id="rId19"/>
              </p:custDataLst>
            </p:nvPr>
          </p:nvPicPr>
          <p:blipFill>
            <a:blip r:embed="rId32" cstate="screen">
              <a:extLst>
                <a:ext uri="{28A0092B-C50C-407E-A947-70E740481C1C}">
                  <a14:useLocalDpi xmlns:a14="http://schemas.microsoft.com/office/drawing/2010/main"/>
                </a:ext>
              </a:extLst>
            </a:blip>
            <a:stretch>
              <a:fillRect/>
            </a:stretch>
          </p:blipFill>
          <p:spPr>
            <a:xfrm>
              <a:off x="6838586" y="4749445"/>
              <a:ext cx="551502" cy="434714"/>
            </a:xfrm>
            <a:prstGeom prst="rect">
              <a:avLst/>
            </a:prstGeom>
          </p:spPr>
        </p:pic>
        <p:sp>
          <p:nvSpPr>
            <p:cNvPr id="99" name="PPTShape_28"/>
            <p:cNvSpPr txBox="1">
              <a:spLocks noChangeArrowheads="1"/>
            </p:cNvSpPr>
            <p:nvPr/>
          </p:nvSpPr>
          <p:spPr bwMode="auto">
            <a:xfrm>
              <a:off x="7683446" y="4396116"/>
              <a:ext cx="1273742" cy="248146"/>
            </a:xfrm>
            <a:prstGeom prst="rect">
              <a:avLst/>
            </a:prstGeom>
            <a:noFill/>
            <a:ln w="19050">
              <a:noFill/>
              <a:miter lim="800000"/>
              <a:headEnd/>
              <a:tailEnd/>
            </a:ln>
          </p:spPr>
          <p:txBody>
            <a:bodyPr wrap="square" lIns="92075" tIns="46038" rIns="92075" bIns="46038">
              <a:spAutoFit/>
            </a:bodyPr>
            <a:lstStyle/>
            <a:p>
              <a:pPr>
                <a:lnSpc>
                  <a:spcPct val="90000"/>
                </a:lnSpc>
              </a:pPr>
              <a:r>
                <a:rPr lang="en-US" sz="1100" dirty="0" smtClean="0"/>
                <a:t>HDL/LLD</a:t>
              </a:r>
              <a:endParaRPr lang="en-US" sz="1100" dirty="0"/>
            </a:p>
          </p:txBody>
        </p:sp>
        <p:pic>
          <p:nvPicPr>
            <p:cNvPr id="102" name="PPTShape_29" descr="icon_paper"/>
            <p:cNvPicPr>
              <a:picLocks noChangeAspect="1" noChangeArrowheads="1"/>
            </p:cNvPicPr>
            <p:nvPr>
              <p:custDataLst>
                <p:tags r:id="rId20"/>
              </p:custDataLst>
            </p:nvPr>
          </p:nvPicPr>
          <p:blipFill>
            <a:blip r:embed="rId28" cstate="screen">
              <a:extLst>
                <a:ext uri="{28A0092B-C50C-407E-A947-70E740481C1C}">
                  <a14:useLocalDpi xmlns:a14="http://schemas.microsoft.com/office/drawing/2010/main"/>
                </a:ext>
              </a:extLst>
            </a:blip>
            <a:srcRect/>
            <a:stretch>
              <a:fillRect/>
            </a:stretch>
          </p:blipFill>
          <p:spPr bwMode="auto">
            <a:xfrm>
              <a:off x="7438263" y="4391597"/>
              <a:ext cx="268288" cy="288925"/>
            </a:xfrm>
            <a:prstGeom prst="rect">
              <a:avLst/>
            </a:prstGeom>
            <a:noFill/>
            <a:ln w="9525">
              <a:noFill/>
              <a:miter lim="800000"/>
              <a:headEnd/>
              <a:tailEnd/>
            </a:ln>
          </p:spPr>
        </p:pic>
        <p:sp>
          <p:nvSpPr>
            <p:cNvPr id="187" name="PPTShape_21"/>
            <p:cNvSpPr txBox="1">
              <a:spLocks noChangeArrowheads="1"/>
            </p:cNvSpPr>
            <p:nvPr/>
          </p:nvSpPr>
          <p:spPr bwMode="auto">
            <a:xfrm>
              <a:off x="5565558" y="4829350"/>
              <a:ext cx="742629" cy="248146"/>
            </a:xfrm>
            <a:prstGeom prst="rect">
              <a:avLst/>
            </a:prstGeom>
            <a:noFill/>
            <a:ln w="19050">
              <a:noFill/>
              <a:miter lim="800000"/>
              <a:headEnd/>
              <a:tailEnd/>
            </a:ln>
          </p:spPr>
          <p:txBody>
            <a:bodyPr wrap="none" lIns="92075" tIns="46038" rIns="92075" bIns="46038">
              <a:spAutoFit/>
            </a:bodyPr>
            <a:lstStyle/>
            <a:p>
              <a:pPr>
                <a:lnSpc>
                  <a:spcPct val="90000"/>
                </a:lnSpc>
              </a:pPr>
              <a:r>
                <a:rPr lang="en-US" sz="1100" dirty="0" smtClean="0"/>
                <a:t>Software</a:t>
              </a:r>
              <a:endParaRPr lang="en-US" sz="1100" dirty="0"/>
            </a:p>
          </p:txBody>
        </p:sp>
        <p:sp>
          <p:nvSpPr>
            <p:cNvPr id="184" name="Rectangle 183"/>
            <p:cNvSpPr>
              <a:spLocks noChangeArrowheads="1"/>
            </p:cNvSpPr>
            <p:nvPr/>
          </p:nvSpPr>
          <p:spPr bwMode="auto">
            <a:xfrm>
              <a:off x="5120009" y="4875666"/>
              <a:ext cx="457200" cy="128016"/>
            </a:xfrm>
            <a:prstGeom prst="rect">
              <a:avLst/>
            </a:prstGeom>
            <a:solidFill>
              <a:schemeClr val="accent4"/>
            </a:solidFill>
            <a:ln w="12700">
              <a:solidFill>
                <a:schemeClr val="bg1"/>
              </a:solidFill>
              <a:miter lim="800000"/>
              <a:headEnd/>
              <a:tailEnd/>
            </a:ln>
            <a:effectLst>
              <a:outerShdw blurRad="50800" dist="38100" dir="2700000" algn="tl" rotWithShape="0">
                <a:prstClr val="black">
                  <a:alpha val="40000"/>
                </a:prstClr>
              </a:outerShdw>
            </a:effectLst>
          </p:spPr>
          <p:txBody>
            <a:bodyPr lIns="92075" tIns="46038" rIns="92075" bIns="46038" anchor="ctr">
              <a:spAutoFit/>
            </a:bodyPr>
            <a:lstStyle/>
            <a:p>
              <a:endParaRPr lang="de-DE" dirty="0"/>
            </a:p>
          </p:txBody>
        </p:sp>
      </p:grpSp>
      <p:sp>
        <p:nvSpPr>
          <p:cNvPr id="98" name="Rectangle 97"/>
          <p:cNvSpPr/>
          <p:nvPr/>
        </p:nvSpPr>
        <p:spPr>
          <a:xfrm>
            <a:off x="3111251" y="5032466"/>
            <a:ext cx="1233577" cy="2242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Software</a:t>
            </a:r>
          </a:p>
        </p:txBody>
      </p:sp>
      <p:sp>
        <p:nvSpPr>
          <p:cNvPr id="103" name="Rectangle 102"/>
          <p:cNvSpPr/>
          <p:nvPr/>
        </p:nvSpPr>
        <p:spPr>
          <a:xfrm>
            <a:off x="6805876" y="2385861"/>
            <a:ext cx="1696993" cy="3170099"/>
          </a:xfrm>
          <a:prstGeom prst="rect">
            <a:avLst/>
          </a:prstGeom>
        </p:spPr>
        <p:txBody>
          <a:bodyPr wrap="square">
            <a:spAutoFit/>
          </a:bodyPr>
          <a:lstStyle/>
          <a:p>
            <a:pPr lvl="0" indent="-230188">
              <a:spcBef>
                <a:spcPts val="1800"/>
              </a:spcBef>
              <a:buClr>
                <a:srgbClr val="0067B4"/>
              </a:buClr>
            </a:pPr>
            <a:r>
              <a:rPr lang="en-US" sz="2000" dirty="0" smtClean="0"/>
              <a:t>Integrity allows global access to a single, accurate source of detailed software lifecycle artifacts</a:t>
            </a:r>
          </a:p>
        </p:txBody>
      </p:sp>
    </p:spTree>
    <p:custDataLst>
      <p:tags r:id="rId1"/>
    </p:custDataLst>
    <p:extLst>
      <p:ext uri="{BB962C8B-B14F-4D97-AF65-F5344CB8AC3E}">
        <p14:creationId xmlns:p14="http://schemas.microsoft.com/office/powerpoint/2010/main" val="19138006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98"/>
                                        </p:tgtEl>
                                      </p:cBhvr>
                                    </p:animEffect>
                                    <p:set>
                                      <p:cBhvr>
                                        <p:cTn id="7" dur="1" fill="hold">
                                          <p:stCondLst>
                                            <p:cond delay="999"/>
                                          </p:stCondLst>
                                        </p:cTn>
                                        <p:tgtEl>
                                          <p:spTgt spid="98"/>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03">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5"/>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10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95"/>
                                        </p:tgtEl>
                                      </p:cBhvr>
                                    </p:animEffect>
                                    <p:set>
                                      <p:cBhvr>
                                        <p:cTn id="18" dur="1" fill="hold">
                                          <p:stCondLst>
                                            <p:cond delay="499"/>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4" grpId="0" animBg="1"/>
      <p:bldP spid="95" grpId="0"/>
      <p:bldP spid="98" grpId="0" animBg="1"/>
      <p:bldP spid="103"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갈매기형 수장 31"/>
          <p:cNvSpPr/>
          <p:nvPr/>
        </p:nvSpPr>
        <p:spPr>
          <a:xfrm rot="5400000">
            <a:off x="2529605" y="11530"/>
            <a:ext cx="4029793" cy="8486240"/>
          </a:xfrm>
          <a:prstGeom prst="chevron">
            <a:avLst>
              <a:gd name="adj" fmla="val 46042"/>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dirty="0" smtClean="0">
              <a:solidFill>
                <a:schemeClr val="bg1"/>
              </a:solidFill>
            </a:endParaRPr>
          </a:p>
        </p:txBody>
      </p:sp>
      <p:sp>
        <p:nvSpPr>
          <p:cNvPr id="2" name="제목 1"/>
          <p:cNvSpPr>
            <a:spLocks noGrp="1"/>
          </p:cNvSpPr>
          <p:nvPr>
            <p:ph type="title"/>
          </p:nvPr>
        </p:nvSpPr>
        <p:spPr/>
        <p:txBody>
          <a:bodyPr vert="horz" lIns="0" tIns="0" rIns="0" bIns="0" rtlCol="0" anchor="ctr" anchorCtr="0">
            <a:noAutofit/>
          </a:bodyPr>
          <a:lstStyle/>
          <a:p>
            <a:r>
              <a:rPr lang="ko-KR" altLang="en-US" b="1" dirty="0" err="1" smtClean="0">
                <a:latin typeface="맑은 고딕" pitchFamily="50" charset="-127"/>
                <a:ea typeface="맑은 고딕" pitchFamily="50" charset="-127"/>
              </a:rPr>
              <a:t>추적성</a:t>
            </a:r>
            <a:r>
              <a:rPr lang="ko-KR" altLang="en-US" b="1" dirty="0" smtClean="0">
                <a:latin typeface="맑은 고딕" pitchFamily="50" charset="-127"/>
                <a:ea typeface="맑은 고딕" pitchFamily="50" charset="-127"/>
              </a:rPr>
              <a:t> </a:t>
            </a:r>
            <a:r>
              <a:rPr lang="en-US" altLang="ko-KR" b="1" dirty="0" smtClean="0">
                <a:latin typeface="맑은 고딕" pitchFamily="50" charset="-127"/>
                <a:ea typeface="맑은 고딕" pitchFamily="50" charset="-127"/>
              </a:rPr>
              <a:t>(Traceability)</a:t>
            </a:r>
            <a:endParaRPr lang="ko-KR" altLang="en-US" b="1" dirty="0">
              <a:latin typeface="맑은 고딕" pitchFamily="50" charset="-127"/>
              <a:ea typeface="맑은 고딕" pitchFamily="50" charset="-127"/>
            </a:endParaRPr>
          </a:p>
        </p:txBody>
      </p:sp>
      <p:sp>
        <p:nvSpPr>
          <p:cNvPr id="4" name="Multidocument 43"/>
          <p:cNvSpPr/>
          <p:nvPr/>
        </p:nvSpPr>
        <p:spPr bwMode="auto">
          <a:xfrm>
            <a:off x="367032" y="2872319"/>
            <a:ext cx="1087033" cy="1352171"/>
          </a:xfrm>
          <a:prstGeom prst="flowChartMultidocument">
            <a:avLst/>
          </a:prstGeom>
          <a:solidFill>
            <a:schemeClr val="accent4">
              <a:lumMod val="60000"/>
              <a:lumOff val="40000"/>
            </a:schemeClr>
          </a:solidFill>
          <a:ln w="12700" cap="flat" cmpd="sng" algn="ctr">
            <a:solidFill>
              <a:schemeClr val="tx1"/>
            </a:solidFill>
            <a:prstDash val="solid"/>
            <a:round/>
            <a:headEnd type="none" w="med" len="med"/>
            <a:tailEnd type="none" w="med" len="med"/>
          </a:ln>
          <a:effectLst/>
        </p:spPr>
        <p:txBody>
          <a:bodyPr wrap="none" anchor="ctr"/>
          <a:lstStyle/>
          <a:p>
            <a:pPr algn="ctr" eaLnBrk="1" hangingPunct="1">
              <a:spcBef>
                <a:spcPct val="0"/>
              </a:spcBef>
            </a:pPr>
            <a:endParaRPr lang="en-US" sz="1400" b="0">
              <a:solidFill>
                <a:srgbClr val="000000"/>
              </a:solidFill>
            </a:endParaRPr>
          </a:p>
        </p:txBody>
      </p:sp>
      <p:sp>
        <p:nvSpPr>
          <p:cNvPr id="5" name="Multidocument 44"/>
          <p:cNvSpPr/>
          <p:nvPr/>
        </p:nvSpPr>
        <p:spPr bwMode="auto">
          <a:xfrm>
            <a:off x="1574847" y="3538749"/>
            <a:ext cx="1087033" cy="1352171"/>
          </a:xfrm>
          <a:prstGeom prst="flowChartMultidocument">
            <a:avLst/>
          </a:prstGeom>
          <a:solidFill>
            <a:schemeClr val="accent4">
              <a:lumMod val="60000"/>
              <a:lumOff val="4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6" name="Multidocument 45"/>
          <p:cNvSpPr/>
          <p:nvPr/>
        </p:nvSpPr>
        <p:spPr bwMode="auto">
          <a:xfrm>
            <a:off x="2782661" y="4040272"/>
            <a:ext cx="1087033" cy="1352171"/>
          </a:xfrm>
          <a:prstGeom prst="flowChartMultidocument">
            <a:avLst/>
          </a:prstGeom>
          <a:solidFill>
            <a:schemeClr val="accent4">
              <a:lumMod val="60000"/>
              <a:lumOff val="4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7" name="Multidocument 46"/>
          <p:cNvSpPr/>
          <p:nvPr/>
        </p:nvSpPr>
        <p:spPr bwMode="auto">
          <a:xfrm>
            <a:off x="3990476" y="4582102"/>
            <a:ext cx="1087033" cy="1352171"/>
          </a:xfrm>
          <a:prstGeom prst="flowChartMultidocumen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wrap="none" anchor="ctr"/>
          <a:lstStyle/>
          <a:p>
            <a:pPr algn="ctr" eaLnBrk="1" hangingPunct="1">
              <a:spcBef>
                <a:spcPct val="0"/>
              </a:spcBef>
            </a:pPr>
            <a:endParaRPr lang="en-US" sz="1400" b="0">
              <a:solidFill>
                <a:srgbClr val="000000"/>
              </a:solidFill>
            </a:endParaRPr>
          </a:p>
        </p:txBody>
      </p:sp>
      <p:sp>
        <p:nvSpPr>
          <p:cNvPr id="8" name="Multidocument 47"/>
          <p:cNvSpPr/>
          <p:nvPr/>
        </p:nvSpPr>
        <p:spPr bwMode="auto">
          <a:xfrm>
            <a:off x="5198290" y="4060761"/>
            <a:ext cx="1087033" cy="1352171"/>
          </a:xfrm>
          <a:prstGeom prst="flowChartMultidocument">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9" name="Multidocument 48"/>
          <p:cNvSpPr/>
          <p:nvPr/>
        </p:nvSpPr>
        <p:spPr bwMode="auto">
          <a:xfrm>
            <a:off x="7613920" y="2913290"/>
            <a:ext cx="1087033" cy="1352171"/>
          </a:xfrm>
          <a:prstGeom prst="flowChartMultidocument">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eaLnBrk="1" hangingPunct="1">
              <a:spcBef>
                <a:spcPct val="0"/>
              </a:spcBef>
            </a:pPr>
            <a:endParaRPr lang="en-US" sz="1400" b="0">
              <a:solidFill>
                <a:srgbClr val="000000"/>
              </a:solidFill>
            </a:endParaRPr>
          </a:p>
        </p:txBody>
      </p:sp>
      <p:sp>
        <p:nvSpPr>
          <p:cNvPr id="10" name="Multidocument 49"/>
          <p:cNvSpPr/>
          <p:nvPr/>
        </p:nvSpPr>
        <p:spPr bwMode="auto">
          <a:xfrm>
            <a:off x="6406105" y="3538749"/>
            <a:ext cx="1087033" cy="1352171"/>
          </a:xfrm>
          <a:prstGeom prst="flowChartMultidocument">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11" name="TextBox 10"/>
          <p:cNvSpPr txBox="1"/>
          <p:nvPr/>
        </p:nvSpPr>
        <p:spPr>
          <a:xfrm>
            <a:off x="301066" y="3175706"/>
            <a:ext cx="1056956" cy="276999"/>
          </a:xfrm>
          <a:prstGeom prst="rect">
            <a:avLst/>
          </a:prstGeom>
          <a:noFill/>
        </p:spPr>
        <p:txBody>
          <a:bodyPr wrap="none">
            <a:spAutoFit/>
          </a:bodyPr>
          <a:lstStyle>
            <a:defPPr>
              <a:defRPr lang="en-US"/>
            </a:defPPr>
            <a:lvl1pPr>
              <a:spcBef>
                <a:spcPct val="0"/>
              </a:spcBef>
              <a:defRPr sz="1100" b="0">
                <a:solidFill>
                  <a:srgbClr val="000000"/>
                </a:solidFill>
                <a:latin typeface="Calibri"/>
                <a:cs typeface="Calibri"/>
              </a:defRPr>
            </a:lvl1pPr>
          </a:lstStyle>
          <a:p>
            <a:pPr algn="ctr"/>
            <a:r>
              <a:rPr lang="en-US" sz="1200" dirty="0"/>
              <a:t>Requirements</a:t>
            </a:r>
          </a:p>
        </p:txBody>
      </p:sp>
      <p:sp>
        <p:nvSpPr>
          <p:cNvPr id="12" name="TextBox 11"/>
          <p:cNvSpPr txBox="1"/>
          <p:nvPr/>
        </p:nvSpPr>
        <p:spPr>
          <a:xfrm>
            <a:off x="1543314" y="3781245"/>
            <a:ext cx="1041182" cy="276999"/>
          </a:xfrm>
          <a:prstGeom prst="rect">
            <a:avLst/>
          </a:prstGeom>
          <a:noFill/>
        </p:spPr>
        <p:txBody>
          <a:bodyPr wrap="none">
            <a:spAutoFit/>
          </a:bodyPr>
          <a:lstStyle>
            <a:defPPr>
              <a:defRPr lang="en-US"/>
            </a:defPPr>
            <a:lvl1pPr algn="ctr">
              <a:spcBef>
                <a:spcPct val="0"/>
              </a:spcBef>
              <a:defRPr sz="1400" b="0">
                <a:solidFill>
                  <a:srgbClr val="000000"/>
                </a:solidFill>
                <a:latin typeface="Calibri"/>
                <a:cs typeface="Calibri"/>
              </a:defRPr>
            </a:lvl1pPr>
          </a:lstStyle>
          <a:p>
            <a:r>
              <a:rPr lang="en-US" sz="1200" dirty="0"/>
              <a:t>Specifications</a:t>
            </a:r>
          </a:p>
        </p:txBody>
      </p:sp>
      <p:sp>
        <p:nvSpPr>
          <p:cNvPr id="13" name="TextBox 12"/>
          <p:cNvSpPr txBox="1"/>
          <p:nvPr/>
        </p:nvSpPr>
        <p:spPr>
          <a:xfrm>
            <a:off x="2652306" y="4290654"/>
            <a:ext cx="1289736" cy="307777"/>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dirty="0"/>
              <a:t>Models </a:t>
            </a:r>
          </a:p>
        </p:txBody>
      </p:sp>
      <p:sp>
        <p:nvSpPr>
          <p:cNvPr id="14" name="TextBox 13"/>
          <p:cNvSpPr txBox="1"/>
          <p:nvPr/>
        </p:nvSpPr>
        <p:spPr>
          <a:xfrm>
            <a:off x="3977417" y="4838964"/>
            <a:ext cx="1005413" cy="307777"/>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dirty="0"/>
              <a:t>Source</a:t>
            </a:r>
          </a:p>
        </p:txBody>
      </p:sp>
      <p:sp>
        <p:nvSpPr>
          <p:cNvPr id="15" name="TextBox 14"/>
          <p:cNvSpPr txBox="1"/>
          <p:nvPr/>
        </p:nvSpPr>
        <p:spPr>
          <a:xfrm>
            <a:off x="5150827" y="4296530"/>
            <a:ext cx="1077488" cy="307777"/>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dirty="0"/>
              <a:t>Model </a:t>
            </a:r>
            <a:r>
              <a:rPr lang="en-US" dirty="0" smtClean="0"/>
              <a:t>Tests</a:t>
            </a:r>
            <a:endParaRPr lang="en-US" dirty="0"/>
          </a:p>
        </p:txBody>
      </p:sp>
      <p:sp>
        <p:nvSpPr>
          <p:cNvPr id="16" name="TextBox 15"/>
          <p:cNvSpPr txBox="1"/>
          <p:nvPr/>
        </p:nvSpPr>
        <p:spPr>
          <a:xfrm>
            <a:off x="7437537" y="3161158"/>
            <a:ext cx="1340707" cy="523220"/>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dirty="0" smtClean="0"/>
              <a:t>Validation</a:t>
            </a:r>
          </a:p>
          <a:p>
            <a:r>
              <a:rPr lang="en-US" dirty="0" smtClean="0"/>
              <a:t> </a:t>
            </a:r>
            <a:r>
              <a:rPr lang="en-US" dirty="0"/>
              <a:t>Tests</a:t>
            </a:r>
          </a:p>
        </p:txBody>
      </p:sp>
      <p:sp>
        <p:nvSpPr>
          <p:cNvPr id="17" name="TextBox 16"/>
          <p:cNvSpPr txBox="1"/>
          <p:nvPr/>
        </p:nvSpPr>
        <p:spPr>
          <a:xfrm>
            <a:off x="6153796" y="3792384"/>
            <a:ext cx="1442857" cy="523220"/>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dirty="0" smtClean="0"/>
              <a:t>Verification</a:t>
            </a:r>
          </a:p>
          <a:p>
            <a:r>
              <a:rPr lang="en-US" dirty="0" smtClean="0"/>
              <a:t> </a:t>
            </a:r>
            <a:r>
              <a:rPr lang="en-US" dirty="0"/>
              <a:t>Tests</a:t>
            </a:r>
          </a:p>
        </p:txBody>
      </p:sp>
      <p:cxnSp>
        <p:nvCxnSpPr>
          <p:cNvPr id="18" name="直線矢印コネクタ 19"/>
          <p:cNvCxnSpPr>
            <a:cxnSpLocks noChangeShapeType="1"/>
          </p:cNvCxnSpPr>
          <p:nvPr/>
        </p:nvCxnSpPr>
        <p:spPr bwMode="auto">
          <a:xfrm rot="10800000">
            <a:off x="1091721" y="3742952"/>
            <a:ext cx="603907" cy="466089"/>
          </a:xfrm>
          <a:prstGeom prst="straightConnector1">
            <a:avLst/>
          </a:prstGeom>
          <a:noFill/>
          <a:ln w="25400" cap="sq">
            <a:solidFill>
              <a:schemeClr val="tx1">
                <a:alpha val="50000"/>
              </a:schemeClr>
            </a:solidFill>
            <a:prstDash val="sysDash"/>
            <a:round/>
            <a:headEnd type="arrow" w="sm"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直線矢印コネクタ 19"/>
          <p:cNvCxnSpPr>
            <a:cxnSpLocks noChangeShapeType="1"/>
          </p:cNvCxnSpPr>
          <p:nvPr/>
        </p:nvCxnSpPr>
        <p:spPr bwMode="auto">
          <a:xfrm rot="10800000">
            <a:off x="2318292" y="4409382"/>
            <a:ext cx="603907" cy="466089"/>
          </a:xfrm>
          <a:prstGeom prst="straightConnector1">
            <a:avLst/>
          </a:prstGeom>
          <a:noFill/>
          <a:ln w="25400" cap="sq">
            <a:solidFill>
              <a:schemeClr val="tx1">
                <a:alpha val="50000"/>
              </a:schemeClr>
            </a:solidFill>
            <a:prstDash val="sysDash"/>
            <a:round/>
            <a:headEnd type="arrow" w="sm"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直線矢印コネクタ 19"/>
          <p:cNvCxnSpPr>
            <a:cxnSpLocks noChangeShapeType="1"/>
          </p:cNvCxnSpPr>
          <p:nvPr/>
        </p:nvCxnSpPr>
        <p:spPr bwMode="auto">
          <a:xfrm rot="10800000">
            <a:off x="3590618" y="4941721"/>
            <a:ext cx="603907" cy="466089"/>
          </a:xfrm>
          <a:prstGeom prst="straightConnector1">
            <a:avLst/>
          </a:prstGeom>
          <a:noFill/>
          <a:ln w="25400" cap="sq">
            <a:solidFill>
              <a:schemeClr val="tx1">
                <a:alpha val="50000"/>
              </a:schemeClr>
            </a:solidFill>
            <a:prstDash val="sysDash"/>
            <a:round/>
            <a:headEnd type="arrow" w="sm"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直線矢印コネクタ 19"/>
          <p:cNvCxnSpPr>
            <a:cxnSpLocks noChangeShapeType="1"/>
          </p:cNvCxnSpPr>
          <p:nvPr/>
        </p:nvCxnSpPr>
        <p:spPr bwMode="auto">
          <a:xfrm rot="10800000" flipV="1">
            <a:off x="4752679" y="4941721"/>
            <a:ext cx="603907" cy="491699"/>
          </a:xfrm>
          <a:prstGeom prst="straightConnector1">
            <a:avLst/>
          </a:prstGeom>
          <a:noFill/>
          <a:ln w="25400" cap="sq">
            <a:solidFill>
              <a:schemeClr val="tx1">
                <a:alpha val="50000"/>
              </a:schemeClr>
            </a:solidFill>
            <a:prstDash val="sysDash"/>
            <a:round/>
            <a:headEnd type="arrow" w="sm"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直線矢印コネクタ 19"/>
          <p:cNvCxnSpPr>
            <a:cxnSpLocks noChangeShapeType="1"/>
          </p:cNvCxnSpPr>
          <p:nvPr/>
        </p:nvCxnSpPr>
        <p:spPr bwMode="auto">
          <a:xfrm rot="10800000" flipV="1">
            <a:off x="5988629" y="4409382"/>
            <a:ext cx="603907" cy="491699"/>
          </a:xfrm>
          <a:prstGeom prst="straightConnector1">
            <a:avLst/>
          </a:prstGeom>
          <a:noFill/>
          <a:ln w="25400" cap="sq">
            <a:solidFill>
              <a:schemeClr val="tx1">
                <a:alpha val="50000"/>
              </a:schemeClr>
            </a:solidFill>
            <a:prstDash val="sysDash"/>
            <a:round/>
            <a:headEnd type="arrow" w="sm"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直線矢印コネクタ 19"/>
          <p:cNvCxnSpPr>
            <a:cxnSpLocks noChangeShapeType="1"/>
          </p:cNvCxnSpPr>
          <p:nvPr/>
        </p:nvCxnSpPr>
        <p:spPr bwMode="auto">
          <a:xfrm rot="10800000" flipV="1">
            <a:off x="7204683" y="3742948"/>
            <a:ext cx="603907" cy="491699"/>
          </a:xfrm>
          <a:prstGeom prst="straightConnector1">
            <a:avLst/>
          </a:prstGeom>
          <a:noFill/>
          <a:ln w="25400" cap="sq">
            <a:solidFill>
              <a:schemeClr val="tx1">
                <a:alpha val="50000"/>
              </a:schemeClr>
            </a:solidFill>
            <a:prstDash val="sysDash"/>
            <a:round/>
            <a:headEnd type="arrow" w="sm"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直線矢印コネクタ 19"/>
          <p:cNvCxnSpPr>
            <a:cxnSpLocks noChangeShapeType="1"/>
          </p:cNvCxnSpPr>
          <p:nvPr/>
        </p:nvCxnSpPr>
        <p:spPr bwMode="auto">
          <a:xfrm rot="10800000">
            <a:off x="3809301" y="4264119"/>
            <a:ext cx="1570159" cy="2562"/>
          </a:xfrm>
          <a:prstGeom prst="straightConnector1">
            <a:avLst/>
          </a:prstGeom>
          <a:noFill/>
          <a:ln w="25400" cap="sq">
            <a:solidFill>
              <a:schemeClr val="tx1">
                <a:alpha val="50000"/>
              </a:schemeClr>
            </a:solidFill>
            <a:prstDash val="sysDash"/>
            <a:round/>
            <a:headEnd type="arrow" w="sm"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直線矢印コネクタ 19"/>
          <p:cNvCxnSpPr>
            <a:cxnSpLocks noChangeShapeType="1"/>
          </p:cNvCxnSpPr>
          <p:nvPr/>
        </p:nvCxnSpPr>
        <p:spPr bwMode="auto">
          <a:xfrm rot="10800000">
            <a:off x="2577474" y="3722290"/>
            <a:ext cx="3985787" cy="2562"/>
          </a:xfrm>
          <a:prstGeom prst="straightConnector1">
            <a:avLst/>
          </a:prstGeom>
          <a:noFill/>
          <a:ln w="25400" cap="sq">
            <a:solidFill>
              <a:schemeClr val="tx1">
                <a:alpha val="50000"/>
              </a:schemeClr>
            </a:solidFill>
            <a:prstDash val="sysDash"/>
            <a:round/>
            <a:headEnd type="arrow" w="sm"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直線矢印コネクタ 19"/>
          <p:cNvCxnSpPr>
            <a:cxnSpLocks noChangeShapeType="1"/>
          </p:cNvCxnSpPr>
          <p:nvPr/>
        </p:nvCxnSpPr>
        <p:spPr bwMode="auto">
          <a:xfrm rot="10800000">
            <a:off x="1454066" y="3086677"/>
            <a:ext cx="6280635" cy="2562"/>
          </a:xfrm>
          <a:prstGeom prst="straightConnector1">
            <a:avLst/>
          </a:prstGeom>
          <a:noFill/>
          <a:ln w="25400" cap="sq">
            <a:solidFill>
              <a:schemeClr val="tx1">
                <a:alpha val="50000"/>
              </a:schemeClr>
            </a:solidFill>
            <a:prstDash val="sysDash"/>
            <a:round/>
            <a:headEnd type="arrow" w="sm"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直線矢印コネクタ 19"/>
          <p:cNvCxnSpPr>
            <a:cxnSpLocks noChangeShapeType="1"/>
          </p:cNvCxnSpPr>
          <p:nvPr/>
        </p:nvCxnSpPr>
        <p:spPr bwMode="auto">
          <a:xfrm rot="10800000">
            <a:off x="1937187" y="5453730"/>
            <a:ext cx="2053284" cy="2562"/>
          </a:xfrm>
          <a:prstGeom prst="straightConnector1">
            <a:avLst/>
          </a:prstGeom>
          <a:noFill/>
          <a:ln w="25400">
            <a:solidFill>
              <a:schemeClr val="tx1">
                <a:alpha val="50000"/>
              </a:schemeClr>
            </a:solidFill>
            <a:prstDash val="sysDash"/>
            <a:round/>
            <a:headEnd type="arrow" w="sm"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直線矢印コネクタ 19"/>
          <p:cNvCxnSpPr>
            <a:cxnSpLocks noChangeShapeType="1"/>
          </p:cNvCxnSpPr>
          <p:nvPr/>
        </p:nvCxnSpPr>
        <p:spPr bwMode="auto">
          <a:xfrm rot="5400000" flipH="1" flipV="1">
            <a:off x="1629879" y="5166738"/>
            <a:ext cx="614623" cy="0"/>
          </a:xfrm>
          <a:prstGeom prst="straightConnector1">
            <a:avLst/>
          </a:prstGeom>
          <a:noFill/>
          <a:ln w="25400" cap="sq">
            <a:solidFill>
              <a:schemeClr val="tx1">
                <a:alpha val="50000"/>
              </a:schemeClr>
            </a:solidFill>
            <a:prstDash val="sysDash"/>
            <a:round/>
            <a:headEnd type="none" w="sm"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直線矢印コネクタ 19"/>
          <p:cNvCxnSpPr>
            <a:cxnSpLocks noChangeShapeType="1"/>
          </p:cNvCxnSpPr>
          <p:nvPr/>
        </p:nvCxnSpPr>
        <p:spPr bwMode="auto">
          <a:xfrm rot="10800000">
            <a:off x="731700" y="5648780"/>
            <a:ext cx="3258776" cy="2562"/>
          </a:xfrm>
          <a:prstGeom prst="straightConnector1">
            <a:avLst/>
          </a:prstGeom>
          <a:noFill/>
          <a:ln w="25400">
            <a:solidFill>
              <a:schemeClr val="tx1">
                <a:alpha val="50000"/>
              </a:schemeClr>
            </a:solidFill>
            <a:prstDash val="sysDash"/>
            <a:round/>
            <a:headEnd type="arrow" w="sm"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 name="直線矢印コネクタ 19"/>
          <p:cNvCxnSpPr>
            <a:cxnSpLocks noChangeShapeType="1"/>
          </p:cNvCxnSpPr>
          <p:nvPr/>
        </p:nvCxnSpPr>
        <p:spPr bwMode="auto">
          <a:xfrm rot="5400000" flipH="1" flipV="1">
            <a:off x="-9452" y="4912512"/>
            <a:ext cx="1477659" cy="0"/>
          </a:xfrm>
          <a:prstGeom prst="straightConnector1">
            <a:avLst/>
          </a:prstGeom>
          <a:noFill/>
          <a:ln w="25400" cap="sq">
            <a:solidFill>
              <a:schemeClr val="tx1">
                <a:alpha val="50000"/>
              </a:schemeClr>
            </a:solidFill>
            <a:prstDash val="sysDash"/>
            <a:round/>
            <a:headEnd type="none" w="sm"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 name="Multidocument 46"/>
          <p:cNvSpPr/>
          <p:nvPr/>
        </p:nvSpPr>
        <p:spPr bwMode="auto">
          <a:xfrm>
            <a:off x="4140857" y="1066188"/>
            <a:ext cx="1087033" cy="1352171"/>
          </a:xfrm>
          <a:prstGeom prst="flowChartMultidocumen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eaLnBrk="1" hangingPunct="1">
              <a:spcBef>
                <a:spcPct val="0"/>
              </a:spcBef>
            </a:pPr>
            <a:endParaRPr lang="en-US" sz="1400" b="0">
              <a:solidFill>
                <a:srgbClr val="000000"/>
              </a:solidFill>
            </a:endParaRPr>
          </a:p>
        </p:txBody>
      </p:sp>
      <p:sp>
        <p:nvSpPr>
          <p:cNvPr id="35" name="TextBox 34"/>
          <p:cNvSpPr txBox="1"/>
          <p:nvPr/>
        </p:nvSpPr>
        <p:spPr>
          <a:xfrm>
            <a:off x="4195648" y="1307070"/>
            <a:ext cx="777457" cy="523220"/>
          </a:xfrm>
          <a:prstGeom prst="rect">
            <a:avLst/>
          </a:prstGeom>
          <a:noFill/>
        </p:spPr>
        <p:txBody>
          <a:bodyPr wrap="none">
            <a:spAutoFit/>
          </a:bodyPr>
          <a:lstStyle>
            <a:defPPr>
              <a:defRPr lang="en-US"/>
            </a:defPPr>
            <a:lvl1pPr algn="ctr">
              <a:spcBef>
                <a:spcPct val="0"/>
              </a:spcBef>
              <a:defRPr sz="1400" b="0">
                <a:solidFill>
                  <a:srgbClr val="000000"/>
                </a:solidFill>
                <a:latin typeface="Calibri"/>
                <a:cs typeface="Calibri"/>
              </a:defRPr>
            </a:lvl1pPr>
          </a:lstStyle>
          <a:p>
            <a:r>
              <a:rPr lang="en-US" dirty="0" smtClean="0"/>
              <a:t>Change</a:t>
            </a:r>
          </a:p>
          <a:p>
            <a:r>
              <a:rPr lang="en-US" dirty="0" smtClean="0"/>
              <a:t>Request</a:t>
            </a:r>
            <a:endParaRPr lang="en-US" dirty="0"/>
          </a:p>
        </p:txBody>
      </p:sp>
      <p:cxnSp>
        <p:nvCxnSpPr>
          <p:cNvPr id="37" name="구부러진 연결선 36"/>
          <p:cNvCxnSpPr>
            <a:stCxn id="34" idx="1"/>
            <a:endCxn id="4" idx="0"/>
          </p:cNvCxnSpPr>
          <p:nvPr/>
        </p:nvCxnSpPr>
        <p:spPr>
          <a:xfrm rot="10800000" flipV="1">
            <a:off x="985327" y="1742274"/>
            <a:ext cx="3155526" cy="1130038"/>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구부러진 연결선 39"/>
          <p:cNvCxnSpPr>
            <a:stCxn id="34" idx="1"/>
            <a:endCxn id="5" idx="0"/>
          </p:cNvCxnSpPr>
          <p:nvPr/>
        </p:nvCxnSpPr>
        <p:spPr>
          <a:xfrm rot="10800000" flipV="1">
            <a:off x="2193146" y="1742274"/>
            <a:ext cx="1947711" cy="1796466"/>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3" name="구부러진 연결선 42"/>
          <p:cNvCxnSpPr>
            <a:stCxn id="34" idx="1"/>
            <a:endCxn id="6" idx="0"/>
          </p:cNvCxnSpPr>
          <p:nvPr/>
        </p:nvCxnSpPr>
        <p:spPr>
          <a:xfrm rot="10800000" flipV="1">
            <a:off x="3400957" y="1742282"/>
            <a:ext cx="739896" cy="2297989"/>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6" name="구부러진 연결선 45"/>
          <p:cNvCxnSpPr>
            <a:stCxn id="34" idx="3"/>
            <a:endCxn id="9" idx="0"/>
          </p:cNvCxnSpPr>
          <p:nvPr/>
        </p:nvCxnSpPr>
        <p:spPr>
          <a:xfrm>
            <a:off x="5227890" y="1742283"/>
            <a:ext cx="3004329" cy="1171013"/>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구부러진 연결선 48"/>
          <p:cNvCxnSpPr>
            <a:stCxn id="34" idx="3"/>
            <a:endCxn id="10" idx="0"/>
          </p:cNvCxnSpPr>
          <p:nvPr/>
        </p:nvCxnSpPr>
        <p:spPr>
          <a:xfrm>
            <a:off x="5227886" y="1742274"/>
            <a:ext cx="1796514" cy="1796466"/>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2" name="구부러진 연결선 51"/>
          <p:cNvCxnSpPr>
            <a:stCxn id="34" idx="3"/>
            <a:endCxn id="8" idx="0"/>
          </p:cNvCxnSpPr>
          <p:nvPr/>
        </p:nvCxnSpPr>
        <p:spPr>
          <a:xfrm>
            <a:off x="5227886" y="1742274"/>
            <a:ext cx="588700" cy="2318478"/>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5" name="구부러진 연결선 54"/>
          <p:cNvCxnSpPr>
            <a:stCxn id="34" idx="2"/>
            <a:endCxn id="7" idx="0"/>
          </p:cNvCxnSpPr>
          <p:nvPr/>
        </p:nvCxnSpPr>
        <p:spPr>
          <a:xfrm rot="5400000">
            <a:off x="3501311" y="3474623"/>
            <a:ext cx="2214941" cy="8"/>
          </a:xfrm>
          <a:prstGeom prst="curvedConnector3">
            <a:avLst>
              <a:gd name="adj1" fmla="val 50000"/>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모서리가 둥근 사각형 설명선 49"/>
          <p:cNvSpPr/>
          <p:nvPr/>
        </p:nvSpPr>
        <p:spPr>
          <a:xfrm>
            <a:off x="5479044" y="1066187"/>
            <a:ext cx="3451275" cy="1498717"/>
          </a:xfrm>
          <a:prstGeom prst="wedgeRoundRectCallout">
            <a:avLst>
              <a:gd name="adj1" fmla="val -67104"/>
              <a:gd name="adj2" fmla="val -8333"/>
              <a:gd name="adj3" fmla="val 1666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a:t>Change Request</a:t>
            </a:r>
            <a:r>
              <a:rPr lang="ko-KR" altLang="en-US" sz="2400" dirty="0" smtClean="0"/>
              <a:t>란</a:t>
            </a:r>
            <a:r>
              <a:rPr lang="en-US" altLang="ko-KR" sz="2400" dirty="0" smtClean="0"/>
              <a:t>?</a:t>
            </a:r>
            <a:endParaRPr lang="en-US" altLang="ko-KR" sz="2400" dirty="0"/>
          </a:p>
          <a:p>
            <a:r>
              <a:rPr lang="ko-KR" altLang="en-US" sz="1200" b="1" dirty="0">
                <a:solidFill>
                  <a:srgbClr val="4D4D4F"/>
                </a:solidFill>
              </a:rPr>
              <a:t>수정 요청 항목임</a:t>
            </a:r>
            <a:endParaRPr lang="en-US" altLang="ko-KR" sz="1200" b="1" dirty="0">
              <a:solidFill>
                <a:srgbClr val="4D4D4F"/>
              </a:solidFill>
            </a:endParaRPr>
          </a:p>
          <a:p>
            <a:r>
              <a:rPr lang="ko-KR" altLang="en-US" sz="1200" b="1" dirty="0">
                <a:solidFill>
                  <a:srgbClr val="4D4D4F"/>
                </a:solidFill>
              </a:rPr>
              <a:t>프로젝트 선택 할 수 있음</a:t>
            </a:r>
            <a:endParaRPr lang="en-US" altLang="ko-KR" sz="1200" b="1" dirty="0">
              <a:solidFill>
                <a:srgbClr val="4D4D4F"/>
              </a:solidFill>
            </a:endParaRPr>
          </a:p>
          <a:p>
            <a:r>
              <a:rPr lang="ko-KR" altLang="en-US" sz="1200" b="1" dirty="0">
                <a:solidFill>
                  <a:srgbClr val="4D4D4F"/>
                </a:solidFill>
              </a:rPr>
              <a:t>현재 상태를 알 수 있는 </a:t>
            </a:r>
            <a:r>
              <a:rPr lang="en-US" altLang="ko-KR" sz="1200" b="1" dirty="0">
                <a:solidFill>
                  <a:srgbClr val="4D4D4F"/>
                </a:solidFill>
              </a:rPr>
              <a:t>State</a:t>
            </a:r>
            <a:r>
              <a:rPr lang="ko-KR" altLang="en-US" sz="1200" b="1" dirty="0">
                <a:solidFill>
                  <a:srgbClr val="4D4D4F"/>
                </a:solidFill>
              </a:rPr>
              <a:t>를 가지고 있음</a:t>
            </a:r>
            <a:endParaRPr lang="en-US" altLang="ko-KR" sz="1200" b="1" dirty="0">
              <a:solidFill>
                <a:srgbClr val="4D4D4F"/>
              </a:solidFill>
            </a:endParaRPr>
          </a:p>
          <a:p>
            <a:r>
              <a:rPr lang="ko-KR" altLang="en-US" sz="1200" b="1" dirty="0">
                <a:solidFill>
                  <a:srgbClr val="4D4D4F"/>
                </a:solidFill>
              </a:rPr>
              <a:t>모든 항목과 연계되어 있음</a:t>
            </a:r>
            <a:endParaRPr lang="en-US" altLang="ko-KR" sz="1200" b="1" dirty="0">
              <a:solidFill>
                <a:srgbClr val="4D4D4F"/>
              </a:solidFill>
            </a:endParaRPr>
          </a:p>
          <a:p>
            <a:r>
              <a:rPr lang="ko-KR" altLang="en-US" sz="1200" b="1" dirty="0">
                <a:solidFill>
                  <a:srgbClr val="4D4D4F"/>
                </a:solidFill>
              </a:rPr>
              <a:t>사용자 또는 사용자그룹 지정</a:t>
            </a:r>
          </a:p>
        </p:txBody>
      </p:sp>
    </p:spTree>
    <p:extLst>
      <p:ext uri="{BB962C8B-B14F-4D97-AF65-F5344CB8AC3E}">
        <p14:creationId xmlns:p14="http://schemas.microsoft.com/office/powerpoint/2010/main" val="19276017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1000"/>
                                        <p:tgtEl>
                                          <p:spTgt spid="15"/>
                                        </p:tgtEl>
                                      </p:cBhvr>
                                    </p:animEffect>
                                    <p:anim calcmode="lin" valueType="num">
                                      <p:cBhvr>
                                        <p:cTn id="61" dur="1000" fill="hold"/>
                                        <p:tgtEl>
                                          <p:spTgt spid="15"/>
                                        </p:tgtEl>
                                        <p:attrNameLst>
                                          <p:attrName>ppt_x</p:attrName>
                                        </p:attrNameLst>
                                      </p:cBhvr>
                                      <p:tavLst>
                                        <p:tav tm="0">
                                          <p:val>
                                            <p:strVal val="#ppt_x"/>
                                          </p:val>
                                        </p:tav>
                                        <p:tav tm="100000">
                                          <p:val>
                                            <p:strVal val="#ppt_x"/>
                                          </p:val>
                                        </p:tav>
                                      </p:tavLst>
                                    </p:anim>
                                    <p:anim calcmode="lin" valueType="num">
                                      <p:cBhvr>
                                        <p:cTn id="6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1000"/>
                                        <p:tgtEl>
                                          <p:spTgt spid="10"/>
                                        </p:tgtEl>
                                      </p:cBhvr>
                                    </p:animEffect>
                                    <p:anim calcmode="lin" valueType="num">
                                      <p:cBhvr>
                                        <p:cTn id="68" dur="1000" fill="hold"/>
                                        <p:tgtEl>
                                          <p:spTgt spid="10"/>
                                        </p:tgtEl>
                                        <p:attrNameLst>
                                          <p:attrName>ppt_x</p:attrName>
                                        </p:attrNameLst>
                                      </p:cBhvr>
                                      <p:tavLst>
                                        <p:tav tm="0">
                                          <p:val>
                                            <p:strVal val="#ppt_x"/>
                                          </p:val>
                                        </p:tav>
                                        <p:tav tm="100000">
                                          <p:val>
                                            <p:strVal val="#ppt_x"/>
                                          </p:val>
                                        </p:tav>
                                      </p:tavLst>
                                    </p:anim>
                                    <p:anim calcmode="lin" valueType="num">
                                      <p:cBhvr>
                                        <p:cTn id="69" dur="1000" fill="hold"/>
                                        <p:tgtEl>
                                          <p:spTgt spid="1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1000"/>
                                        <p:tgtEl>
                                          <p:spTgt spid="9"/>
                                        </p:tgtEl>
                                      </p:cBhvr>
                                    </p:animEffect>
                                    <p:anim calcmode="lin" valueType="num">
                                      <p:cBhvr>
                                        <p:cTn id="80" dur="1000" fill="hold"/>
                                        <p:tgtEl>
                                          <p:spTgt spid="9"/>
                                        </p:tgtEl>
                                        <p:attrNameLst>
                                          <p:attrName>ppt_x</p:attrName>
                                        </p:attrNameLst>
                                      </p:cBhvr>
                                      <p:tavLst>
                                        <p:tav tm="0">
                                          <p:val>
                                            <p:strVal val="#ppt_x"/>
                                          </p:val>
                                        </p:tav>
                                        <p:tav tm="100000">
                                          <p:val>
                                            <p:strVal val="#ppt_x"/>
                                          </p:val>
                                        </p:tav>
                                      </p:tavLst>
                                    </p:anim>
                                    <p:anim calcmode="lin" valueType="num">
                                      <p:cBhvr>
                                        <p:cTn id="81" dur="1000" fill="hold"/>
                                        <p:tgtEl>
                                          <p:spTgt spid="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randombar(horizontal)">
                                      <p:cBhvr>
                                        <p:cTn id="91" dur="500"/>
                                        <p:tgtEl>
                                          <p:spTgt spid="18"/>
                                        </p:tgtEl>
                                      </p:cBhvr>
                                    </p:animEffect>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nodeType="click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randombar(horizontal)">
                                      <p:cBhvr>
                                        <p:cTn id="96" dur="500"/>
                                        <p:tgtEl>
                                          <p:spTgt spid="19"/>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randombar(horizontal)">
                                      <p:cBhvr>
                                        <p:cTn id="101" dur="500"/>
                                        <p:tgtEl>
                                          <p:spTgt spid="20"/>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nodeType="click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randombar(horizontal)">
                                      <p:cBhvr>
                                        <p:cTn id="106" dur="500"/>
                                        <p:tgtEl>
                                          <p:spTgt spid="21"/>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nodeType="clickEffect">
                                  <p:stCondLst>
                                    <p:cond delay="0"/>
                                  </p:stCondLst>
                                  <p:childTnLst>
                                    <p:set>
                                      <p:cBhvr>
                                        <p:cTn id="110" dur="1" fill="hold">
                                          <p:stCondLst>
                                            <p:cond delay="0"/>
                                          </p:stCondLst>
                                        </p:cTn>
                                        <p:tgtEl>
                                          <p:spTgt spid="27"/>
                                        </p:tgtEl>
                                        <p:attrNameLst>
                                          <p:attrName>style.visibility</p:attrName>
                                        </p:attrNameLst>
                                      </p:cBhvr>
                                      <p:to>
                                        <p:strVal val="visible"/>
                                      </p:to>
                                    </p:set>
                                    <p:animEffect transition="in" filter="randombar(horizontal)">
                                      <p:cBhvr>
                                        <p:cTn id="111" dur="500"/>
                                        <p:tgtEl>
                                          <p:spTgt spid="27"/>
                                        </p:tgtEl>
                                      </p:cBhvr>
                                    </p:animEffect>
                                  </p:childTnLst>
                                </p:cTn>
                              </p:par>
                              <p:par>
                                <p:cTn id="112" presetID="14" presetClass="entr" presetSubtype="10" fill="hold" nodeType="with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randombar(horizontal)">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14" presetClass="entr" presetSubtype="10" fill="hold"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randombar(horizontal)">
                                      <p:cBhvr>
                                        <p:cTn id="119" dur="500"/>
                                        <p:tgtEl>
                                          <p:spTgt spid="29"/>
                                        </p:tgtEl>
                                      </p:cBhvr>
                                    </p:animEffect>
                                  </p:childTnLst>
                                </p:cTn>
                              </p:par>
                              <p:par>
                                <p:cTn id="120" presetID="14" presetClass="entr" presetSubtype="10" fill="hold" nodeType="with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randombar(horizontal)">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14" presetClass="entr" presetSubtype="10" fill="hold" nodeType="click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randombar(horizontal)">
                                      <p:cBhvr>
                                        <p:cTn id="127" dur="500"/>
                                        <p:tgtEl>
                                          <p:spTgt spid="22"/>
                                        </p:tgtEl>
                                      </p:cBhvr>
                                    </p:animEffect>
                                  </p:childTnLst>
                                </p:cTn>
                              </p:par>
                            </p:childTnLst>
                          </p:cTn>
                        </p:par>
                      </p:childTnLst>
                    </p:cTn>
                  </p:par>
                  <p:par>
                    <p:cTn id="128" fill="hold">
                      <p:stCondLst>
                        <p:cond delay="indefinite"/>
                      </p:stCondLst>
                      <p:childTnLst>
                        <p:par>
                          <p:cTn id="129" fill="hold">
                            <p:stCondLst>
                              <p:cond delay="0"/>
                            </p:stCondLst>
                            <p:childTnLst>
                              <p:par>
                                <p:cTn id="130" presetID="14" presetClass="entr" presetSubtype="10" fill="hold" nodeType="click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randombar(horizontal)">
                                      <p:cBhvr>
                                        <p:cTn id="132" dur="500"/>
                                        <p:tgtEl>
                                          <p:spTgt spid="24"/>
                                        </p:tgtEl>
                                      </p:cBhvr>
                                    </p:animEffect>
                                  </p:childTnLst>
                                </p:cTn>
                              </p:par>
                            </p:childTnLst>
                          </p:cTn>
                        </p:par>
                      </p:childTnLst>
                    </p:cTn>
                  </p:par>
                  <p:par>
                    <p:cTn id="133" fill="hold">
                      <p:stCondLst>
                        <p:cond delay="indefinite"/>
                      </p:stCondLst>
                      <p:childTnLst>
                        <p:par>
                          <p:cTn id="134" fill="hold">
                            <p:stCondLst>
                              <p:cond delay="0"/>
                            </p:stCondLst>
                            <p:childTnLst>
                              <p:par>
                                <p:cTn id="135" presetID="14" presetClass="entr" presetSubtype="10" fill="hold" nodeType="click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randombar(horizontal)">
                                      <p:cBhvr>
                                        <p:cTn id="137" dur="500"/>
                                        <p:tgtEl>
                                          <p:spTgt spid="23"/>
                                        </p:tgtEl>
                                      </p:cBhvr>
                                    </p:animEffect>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nodeType="clickEffect">
                                  <p:stCondLst>
                                    <p:cond delay="0"/>
                                  </p:stCondLst>
                                  <p:childTnLst>
                                    <p:set>
                                      <p:cBhvr>
                                        <p:cTn id="141" dur="1" fill="hold">
                                          <p:stCondLst>
                                            <p:cond delay="0"/>
                                          </p:stCondLst>
                                        </p:cTn>
                                        <p:tgtEl>
                                          <p:spTgt spid="25"/>
                                        </p:tgtEl>
                                        <p:attrNameLst>
                                          <p:attrName>style.visibility</p:attrName>
                                        </p:attrNameLst>
                                      </p:cBhvr>
                                      <p:to>
                                        <p:strVal val="visible"/>
                                      </p:to>
                                    </p:set>
                                    <p:animEffect transition="in" filter="randombar(horizontal)">
                                      <p:cBhvr>
                                        <p:cTn id="142" dur="500"/>
                                        <p:tgtEl>
                                          <p:spTgt spid="25"/>
                                        </p:tgtEl>
                                      </p:cBhvr>
                                    </p:animEffect>
                                  </p:childTnLst>
                                </p:cTn>
                              </p:par>
                            </p:childTnLst>
                          </p:cTn>
                        </p:par>
                      </p:childTnLst>
                    </p:cTn>
                  </p:par>
                  <p:par>
                    <p:cTn id="143" fill="hold">
                      <p:stCondLst>
                        <p:cond delay="indefinite"/>
                      </p:stCondLst>
                      <p:childTnLst>
                        <p:par>
                          <p:cTn id="144" fill="hold">
                            <p:stCondLst>
                              <p:cond delay="0"/>
                            </p:stCondLst>
                            <p:childTnLst>
                              <p:par>
                                <p:cTn id="145" presetID="14" presetClass="entr" presetSubtype="10" fill="hold" nodeType="clickEffect">
                                  <p:stCondLst>
                                    <p:cond delay="0"/>
                                  </p:stCondLst>
                                  <p:childTnLst>
                                    <p:set>
                                      <p:cBhvr>
                                        <p:cTn id="146" dur="1" fill="hold">
                                          <p:stCondLst>
                                            <p:cond delay="0"/>
                                          </p:stCondLst>
                                        </p:cTn>
                                        <p:tgtEl>
                                          <p:spTgt spid="26"/>
                                        </p:tgtEl>
                                        <p:attrNameLst>
                                          <p:attrName>style.visibility</p:attrName>
                                        </p:attrNameLst>
                                      </p:cBhvr>
                                      <p:to>
                                        <p:strVal val="visible"/>
                                      </p:to>
                                    </p:set>
                                    <p:animEffect transition="in" filter="randombar(horizontal)">
                                      <p:cBhvr>
                                        <p:cTn id="147" dur="500"/>
                                        <p:tgtEl>
                                          <p:spTgt spid="26"/>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34"/>
                                        </p:tgtEl>
                                        <p:attrNameLst>
                                          <p:attrName>style.visibility</p:attrName>
                                        </p:attrNameLst>
                                      </p:cBhvr>
                                      <p:to>
                                        <p:strVal val="visible"/>
                                      </p:to>
                                    </p:set>
                                    <p:animEffect transition="in" filter="fade">
                                      <p:cBhvr>
                                        <p:cTn id="152" dur="1000"/>
                                        <p:tgtEl>
                                          <p:spTgt spid="34"/>
                                        </p:tgtEl>
                                      </p:cBhvr>
                                    </p:animEffect>
                                    <p:anim calcmode="lin" valueType="num">
                                      <p:cBhvr>
                                        <p:cTn id="153" dur="1000" fill="hold"/>
                                        <p:tgtEl>
                                          <p:spTgt spid="34"/>
                                        </p:tgtEl>
                                        <p:attrNameLst>
                                          <p:attrName>ppt_x</p:attrName>
                                        </p:attrNameLst>
                                      </p:cBhvr>
                                      <p:tavLst>
                                        <p:tav tm="0">
                                          <p:val>
                                            <p:strVal val="#ppt_x"/>
                                          </p:val>
                                        </p:tav>
                                        <p:tav tm="100000">
                                          <p:val>
                                            <p:strVal val="#ppt_x"/>
                                          </p:val>
                                        </p:tav>
                                      </p:tavLst>
                                    </p:anim>
                                    <p:anim calcmode="lin" valueType="num">
                                      <p:cBhvr>
                                        <p:cTn id="154" dur="1000" fill="hold"/>
                                        <p:tgtEl>
                                          <p:spTgt spid="34"/>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5"/>
                                        </p:tgtEl>
                                        <p:attrNameLst>
                                          <p:attrName>style.visibility</p:attrName>
                                        </p:attrNameLst>
                                      </p:cBhvr>
                                      <p:to>
                                        <p:strVal val="visible"/>
                                      </p:to>
                                    </p:set>
                                    <p:animEffect transition="in" filter="fade">
                                      <p:cBhvr>
                                        <p:cTn id="157" dur="1000"/>
                                        <p:tgtEl>
                                          <p:spTgt spid="35"/>
                                        </p:tgtEl>
                                      </p:cBhvr>
                                    </p:animEffect>
                                    <p:anim calcmode="lin" valueType="num">
                                      <p:cBhvr>
                                        <p:cTn id="158" dur="1000" fill="hold"/>
                                        <p:tgtEl>
                                          <p:spTgt spid="35"/>
                                        </p:tgtEl>
                                        <p:attrNameLst>
                                          <p:attrName>ppt_x</p:attrName>
                                        </p:attrNameLst>
                                      </p:cBhvr>
                                      <p:tavLst>
                                        <p:tav tm="0">
                                          <p:val>
                                            <p:strVal val="#ppt_x"/>
                                          </p:val>
                                        </p:tav>
                                        <p:tav tm="100000">
                                          <p:val>
                                            <p:strVal val="#ppt_x"/>
                                          </p:val>
                                        </p:tav>
                                      </p:tavLst>
                                    </p:anim>
                                    <p:anim calcmode="lin" valueType="num">
                                      <p:cBhvr>
                                        <p:cTn id="15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31" presetClass="entr" presetSubtype="0" fill="hold" nodeType="clickEffect">
                                  <p:stCondLst>
                                    <p:cond delay="0"/>
                                  </p:stCondLst>
                                  <p:childTnLst>
                                    <p:set>
                                      <p:cBhvr>
                                        <p:cTn id="163" dur="1" fill="hold">
                                          <p:stCondLst>
                                            <p:cond delay="0"/>
                                          </p:stCondLst>
                                        </p:cTn>
                                        <p:tgtEl>
                                          <p:spTgt spid="37"/>
                                        </p:tgtEl>
                                        <p:attrNameLst>
                                          <p:attrName>style.visibility</p:attrName>
                                        </p:attrNameLst>
                                      </p:cBhvr>
                                      <p:to>
                                        <p:strVal val="visible"/>
                                      </p:to>
                                    </p:set>
                                    <p:anim calcmode="lin" valueType="num">
                                      <p:cBhvr>
                                        <p:cTn id="164" dur="1000" fill="hold"/>
                                        <p:tgtEl>
                                          <p:spTgt spid="37"/>
                                        </p:tgtEl>
                                        <p:attrNameLst>
                                          <p:attrName>ppt_w</p:attrName>
                                        </p:attrNameLst>
                                      </p:cBhvr>
                                      <p:tavLst>
                                        <p:tav tm="0">
                                          <p:val>
                                            <p:fltVal val="0"/>
                                          </p:val>
                                        </p:tav>
                                        <p:tav tm="100000">
                                          <p:val>
                                            <p:strVal val="#ppt_w"/>
                                          </p:val>
                                        </p:tav>
                                      </p:tavLst>
                                    </p:anim>
                                    <p:anim calcmode="lin" valueType="num">
                                      <p:cBhvr>
                                        <p:cTn id="165" dur="1000" fill="hold"/>
                                        <p:tgtEl>
                                          <p:spTgt spid="37"/>
                                        </p:tgtEl>
                                        <p:attrNameLst>
                                          <p:attrName>ppt_h</p:attrName>
                                        </p:attrNameLst>
                                      </p:cBhvr>
                                      <p:tavLst>
                                        <p:tav tm="0">
                                          <p:val>
                                            <p:fltVal val="0"/>
                                          </p:val>
                                        </p:tav>
                                        <p:tav tm="100000">
                                          <p:val>
                                            <p:strVal val="#ppt_h"/>
                                          </p:val>
                                        </p:tav>
                                      </p:tavLst>
                                    </p:anim>
                                    <p:anim calcmode="lin" valueType="num">
                                      <p:cBhvr>
                                        <p:cTn id="166" dur="1000" fill="hold"/>
                                        <p:tgtEl>
                                          <p:spTgt spid="37"/>
                                        </p:tgtEl>
                                        <p:attrNameLst>
                                          <p:attrName>style.rotation</p:attrName>
                                        </p:attrNameLst>
                                      </p:cBhvr>
                                      <p:tavLst>
                                        <p:tav tm="0">
                                          <p:val>
                                            <p:fltVal val="90"/>
                                          </p:val>
                                        </p:tav>
                                        <p:tav tm="100000">
                                          <p:val>
                                            <p:fltVal val="0"/>
                                          </p:val>
                                        </p:tav>
                                      </p:tavLst>
                                    </p:anim>
                                    <p:animEffect transition="in" filter="fade">
                                      <p:cBhvr>
                                        <p:cTn id="167" dur="1000"/>
                                        <p:tgtEl>
                                          <p:spTgt spid="37"/>
                                        </p:tgtEl>
                                      </p:cBhvr>
                                    </p:animEffect>
                                  </p:childTnLst>
                                </p:cTn>
                              </p:par>
                              <p:par>
                                <p:cTn id="168" presetID="31" presetClass="entr" presetSubtype="0" fill="hold" nodeType="withEffect">
                                  <p:stCondLst>
                                    <p:cond delay="0"/>
                                  </p:stCondLst>
                                  <p:childTnLst>
                                    <p:set>
                                      <p:cBhvr>
                                        <p:cTn id="169" dur="1" fill="hold">
                                          <p:stCondLst>
                                            <p:cond delay="0"/>
                                          </p:stCondLst>
                                        </p:cTn>
                                        <p:tgtEl>
                                          <p:spTgt spid="40"/>
                                        </p:tgtEl>
                                        <p:attrNameLst>
                                          <p:attrName>style.visibility</p:attrName>
                                        </p:attrNameLst>
                                      </p:cBhvr>
                                      <p:to>
                                        <p:strVal val="visible"/>
                                      </p:to>
                                    </p:set>
                                    <p:anim calcmode="lin" valueType="num">
                                      <p:cBhvr>
                                        <p:cTn id="170" dur="1000" fill="hold"/>
                                        <p:tgtEl>
                                          <p:spTgt spid="40"/>
                                        </p:tgtEl>
                                        <p:attrNameLst>
                                          <p:attrName>ppt_w</p:attrName>
                                        </p:attrNameLst>
                                      </p:cBhvr>
                                      <p:tavLst>
                                        <p:tav tm="0">
                                          <p:val>
                                            <p:fltVal val="0"/>
                                          </p:val>
                                        </p:tav>
                                        <p:tav tm="100000">
                                          <p:val>
                                            <p:strVal val="#ppt_w"/>
                                          </p:val>
                                        </p:tav>
                                      </p:tavLst>
                                    </p:anim>
                                    <p:anim calcmode="lin" valueType="num">
                                      <p:cBhvr>
                                        <p:cTn id="171" dur="1000" fill="hold"/>
                                        <p:tgtEl>
                                          <p:spTgt spid="40"/>
                                        </p:tgtEl>
                                        <p:attrNameLst>
                                          <p:attrName>ppt_h</p:attrName>
                                        </p:attrNameLst>
                                      </p:cBhvr>
                                      <p:tavLst>
                                        <p:tav tm="0">
                                          <p:val>
                                            <p:fltVal val="0"/>
                                          </p:val>
                                        </p:tav>
                                        <p:tav tm="100000">
                                          <p:val>
                                            <p:strVal val="#ppt_h"/>
                                          </p:val>
                                        </p:tav>
                                      </p:tavLst>
                                    </p:anim>
                                    <p:anim calcmode="lin" valueType="num">
                                      <p:cBhvr>
                                        <p:cTn id="172" dur="1000" fill="hold"/>
                                        <p:tgtEl>
                                          <p:spTgt spid="40"/>
                                        </p:tgtEl>
                                        <p:attrNameLst>
                                          <p:attrName>style.rotation</p:attrName>
                                        </p:attrNameLst>
                                      </p:cBhvr>
                                      <p:tavLst>
                                        <p:tav tm="0">
                                          <p:val>
                                            <p:fltVal val="90"/>
                                          </p:val>
                                        </p:tav>
                                        <p:tav tm="100000">
                                          <p:val>
                                            <p:fltVal val="0"/>
                                          </p:val>
                                        </p:tav>
                                      </p:tavLst>
                                    </p:anim>
                                    <p:animEffect transition="in" filter="fade">
                                      <p:cBhvr>
                                        <p:cTn id="173" dur="1000"/>
                                        <p:tgtEl>
                                          <p:spTgt spid="40"/>
                                        </p:tgtEl>
                                      </p:cBhvr>
                                    </p:animEffect>
                                  </p:childTnLst>
                                </p:cTn>
                              </p:par>
                              <p:par>
                                <p:cTn id="174" presetID="31" presetClass="entr" presetSubtype="0" fill="hold" nodeType="withEffect">
                                  <p:stCondLst>
                                    <p:cond delay="0"/>
                                  </p:stCondLst>
                                  <p:childTnLst>
                                    <p:set>
                                      <p:cBhvr>
                                        <p:cTn id="175" dur="1" fill="hold">
                                          <p:stCondLst>
                                            <p:cond delay="0"/>
                                          </p:stCondLst>
                                        </p:cTn>
                                        <p:tgtEl>
                                          <p:spTgt spid="43"/>
                                        </p:tgtEl>
                                        <p:attrNameLst>
                                          <p:attrName>style.visibility</p:attrName>
                                        </p:attrNameLst>
                                      </p:cBhvr>
                                      <p:to>
                                        <p:strVal val="visible"/>
                                      </p:to>
                                    </p:set>
                                    <p:anim calcmode="lin" valueType="num">
                                      <p:cBhvr>
                                        <p:cTn id="176" dur="1000" fill="hold"/>
                                        <p:tgtEl>
                                          <p:spTgt spid="43"/>
                                        </p:tgtEl>
                                        <p:attrNameLst>
                                          <p:attrName>ppt_w</p:attrName>
                                        </p:attrNameLst>
                                      </p:cBhvr>
                                      <p:tavLst>
                                        <p:tav tm="0">
                                          <p:val>
                                            <p:fltVal val="0"/>
                                          </p:val>
                                        </p:tav>
                                        <p:tav tm="100000">
                                          <p:val>
                                            <p:strVal val="#ppt_w"/>
                                          </p:val>
                                        </p:tav>
                                      </p:tavLst>
                                    </p:anim>
                                    <p:anim calcmode="lin" valueType="num">
                                      <p:cBhvr>
                                        <p:cTn id="177" dur="1000" fill="hold"/>
                                        <p:tgtEl>
                                          <p:spTgt spid="43"/>
                                        </p:tgtEl>
                                        <p:attrNameLst>
                                          <p:attrName>ppt_h</p:attrName>
                                        </p:attrNameLst>
                                      </p:cBhvr>
                                      <p:tavLst>
                                        <p:tav tm="0">
                                          <p:val>
                                            <p:fltVal val="0"/>
                                          </p:val>
                                        </p:tav>
                                        <p:tav tm="100000">
                                          <p:val>
                                            <p:strVal val="#ppt_h"/>
                                          </p:val>
                                        </p:tav>
                                      </p:tavLst>
                                    </p:anim>
                                    <p:anim calcmode="lin" valueType="num">
                                      <p:cBhvr>
                                        <p:cTn id="178" dur="1000" fill="hold"/>
                                        <p:tgtEl>
                                          <p:spTgt spid="43"/>
                                        </p:tgtEl>
                                        <p:attrNameLst>
                                          <p:attrName>style.rotation</p:attrName>
                                        </p:attrNameLst>
                                      </p:cBhvr>
                                      <p:tavLst>
                                        <p:tav tm="0">
                                          <p:val>
                                            <p:fltVal val="90"/>
                                          </p:val>
                                        </p:tav>
                                        <p:tav tm="100000">
                                          <p:val>
                                            <p:fltVal val="0"/>
                                          </p:val>
                                        </p:tav>
                                      </p:tavLst>
                                    </p:anim>
                                    <p:animEffect transition="in" filter="fade">
                                      <p:cBhvr>
                                        <p:cTn id="179" dur="1000"/>
                                        <p:tgtEl>
                                          <p:spTgt spid="43"/>
                                        </p:tgtEl>
                                      </p:cBhvr>
                                    </p:animEffect>
                                  </p:childTnLst>
                                </p:cTn>
                              </p:par>
                              <p:par>
                                <p:cTn id="180" presetID="31" presetClass="entr" presetSubtype="0" fill="hold" nodeType="withEffect">
                                  <p:stCondLst>
                                    <p:cond delay="0"/>
                                  </p:stCondLst>
                                  <p:childTnLst>
                                    <p:set>
                                      <p:cBhvr>
                                        <p:cTn id="181" dur="1" fill="hold">
                                          <p:stCondLst>
                                            <p:cond delay="0"/>
                                          </p:stCondLst>
                                        </p:cTn>
                                        <p:tgtEl>
                                          <p:spTgt spid="55"/>
                                        </p:tgtEl>
                                        <p:attrNameLst>
                                          <p:attrName>style.visibility</p:attrName>
                                        </p:attrNameLst>
                                      </p:cBhvr>
                                      <p:to>
                                        <p:strVal val="visible"/>
                                      </p:to>
                                    </p:set>
                                    <p:anim calcmode="lin" valueType="num">
                                      <p:cBhvr>
                                        <p:cTn id="182" dur="1000" fill="hold"/>
                                        <p:tgtEl>
                                          <p:spTgt spid="55"/>
                                        </p:tgtEl>
                                        <p:attrNameLst>
                                          <p:attrName>ppt_w</p:attrName>
                                        </p:attrNameLst>
                                      </p:cBhvr>
                                      <p:tavLst>
                                        <p:tav tm="0">
                                          <p:val>
                                            <p:fltVal val="0"/>
                                          </p:val>
                                        </p:tav>
                                        <p:tav tm="100000">
                                          <p:val>
                                            <p:strVal val="#ppt_w"/>
                                          </p:val>
                                        </p:tav>
                                      </p:tavLst>
                                    </p:anim>
                                    <p:anim calcmode="lin" valueType="num">
                                      <p:cBhvr>
                                        <p:cTn id="183" dur="1000" fill="hold"/>
                                        <p:tgtEl>
                                          <p:spTgt spid="55"/>
                                        </p:tgtEl>
                                        <p:attrNameLst>
                                          <p:attrName>ppt_h</p:attrName>
                                        </p:attrNameLst>
                                      </p:cBhvr>
                                      <p:tavLst>
                                        <p:tav tm="0">
                                          <p:val>
                                            <p:fltVal val="0"/>
                                          </p:val>
                                        </p:tav>
                                        <p:tav tm="100000">
                                          <p:val>
                                            <p:strVal val="#ppt_h"/>
                                          </p:val>
                                        </p:tav>
                                      </p:tavLst>
                                    </p:anim>
                                    <p:anim calcmode="lin" valueType="num">
                                      <p:cBhvr>
                                        <p:cTn id="184" dur="1000" fill="hold"/>
                                        <p:tgtEl>
                                          <p:spTgt spid="55"/>
                                        </p:tgtEl>
                                        <p:attrNameLst>
                                          <p:attrName>style.rotation</p:attrName>
                                        </p:attrNameLst>
                                      </p:cBhvr>
                                      <p:tavLst>
                                        <p:tav tm="0">
                                          <p:val>
                                            <p:fltVal val="90"/>
                                          </p:val>
                                        </p:tav>
                                        <p:tav tm="100000">
                                          <p:val>
                                            <p:fltVal val="0"/>
                                          </p:val>
                                        </p:tav>
                                      </p:tavLst>
                                    </p:anim>
                                    <p:animEffect transition="in" filter="fade">
                                      <p:cBhvr>
                                        <p:cTn id="185" dur="1000"/>
                                        <p:tgtEl>
                                          <p:spTgt spid="55"/>
                                        </p:tgtEl>
                                      </p:cBhvr>
                                    </p:animEffect>
                                  </p:childTnLst>
                                </p:cTn>
                              </p:par>
                              <p:par>
                                <p:cTn id="186" presetID="31" presetClass="entr" presetSubtype="0" fill="hold" nodeType="withEffect">
                                  <p:stCondLst>
                                    <p:cond delay="0"/>
                                  </p:stCondLst>
                                  <p:childTnLst>
                                    <p:set>
                                      <p:cBhvr>
                                        <p:cTn id="187" dur="1" fill="hold">
                                          <p:stCondLst>
                                            <p:cond delay="0"/>
                                          </p:stCondLst>
                                        </p:cTn>
                                        <p:tgtEl>
                                          <p:spTgt spid="52"/>
                                        </p:tgtEl>
                                        <p:attrNameLst>
                                          <p:attrName>style.visibility</p:attrName>
                                        </p:attrNameLst>
                                      </p:cBhvr>
                                      <p:to>
                                        <p:strVal val="visible"/>
                                      </p:to>
                                    </p:set>
                                    <p:anim calcmode="lin" valueType="num">
                                      <p:cBhvr>
                                        <p:cTn id="188" dur="1000" fill="hold"/>
                                        <p:tgtEl>
                                          <p:spTgt spid="52"/>
                                        </p:tgtEl>
                                        <p:attrNameLst>
                                          <p:attrName>ppt_w</p:attrName>
                                        </p:attrNameLst>
                                      </p:cBhvr>
                                      <p:tavLst>
                                        <p:tav tm="0">
                                          <p:val>
                                            <p:fltVal val="0"/>
                                          </p:val>
                                        </p:tav>
                                        <p:tav tm="100000">
                                          <p:val>
                                            <p:strVal val="#ppt_w"/>
                                          </p:val>
                                        </p:tav>
                                      </p:tavLst>
                                    </p:anim>
                                    <p:anim calcmode="lin" valueType="num">
                                      <p:cBhvr>
                                        <p:cTn id="189" dur="1000" fill="hold"/>
                                        <p:tgtEl>
                                          <p:spTgt spid="52"/>
                                        </p:tgtEl>
                                        <p:attrNameLst>
                                          <p:attrName>ppt_h</p:attrName>
                                        </p:attrNameLst>
                                      </p:cBhvr>
                                      <p:tavLst>
                                        <p:tav tm="0">
                                          <p:val>
                                            <p:fltVal val="0"/>
                                          </p:val>
                                        </p:tav>
                                        <p:tav tm="100000">
                                          <p:val>
                                            <p:strVal val="#ppt_h"/>
                                          </p:val>
                                        </p:tav>
                                      </p:tavLst>
                                    </p:anim>
                                    <p:anim calcmode="lin" valueType="num">
                                      <p:cBhvr>
                                        <p:cTn id="190" dur="1000" fill="hold"/>
                                        <p:tgtEl>
                                          <p:spTgt spid="52"/>
                                        </p:tgtEl>
                                        <p:attrNameLst>
                                          <p:attrName>style.rotation</p:attrName>
                                        </p:attrNameLst>
                                      </p:cBhvr>
                                      <p:tavLst>
                                        <p:tav tm="0">
                                          <p:val>
                                            <p:fltVal val="90"/>
                                          </p:val>
                                        </p:tav>
                                        <p:tav tm="100000">
                                          <p:val>
                                            <p:fltVal val="0"/>
                                          </p:val>
                                        </p:tav>
                                      </p:tavLst>
                                    </p:anim>
                                    <p:animEffect transition="in" filter="fade">
                                      <p:cBhvr>
                                        <p:cTn id="191" dur="1000"/>
                                        <p:tgtEl>
                                          <p:spTgt spid="52"/>
                                        </p:tgtEl>
                                      </p:cBhvr>
                                    </p:animEffect>
                                  </p:childTnLst>
                                </p:cTn>
                              </p:par>
                              <p:par>
                                <p:cTn id="192" presetID="31" presetClass="entr" presetSubtype="0" fill="hold" nodeType="withEffect">
                                  <p:stCondLst>
                                    <p:cond delay="0"/>
                                  </p:stCondLst>
                                  <p:childTnLst>
                                    <p:set>
                                      <p:cBhvr>
                                        <p:cTn id="193" dur="1" fill="hold">
                                          <p:stCondLst>
                                            <p:cond delay="0"/>
                                          </p:stCondLst>
                                        </p:cTn>
                                        <p:tgtEl>
                                          <p:spTgt spid="49"/>
                                        </p:tgtEl>
                                        <p:attrNameLst>
                                          <p:attrName>style.visibility</p:attrName>
                                        </p:attrNameLst>
                                      </p:cBhvr>
                                      <p:to>
                                        <p:strVal val="visible"/>
                                      </p:to>
                                    </p:set>
                                    <p:anim calcmode="lin" valueType="num">
                                      <p:cBhvr>
                                        <p:cTn id="194" dur="1000" fill="hold"/>
                                        <p:tgtEl>
                                          <p:spTgt spid="49"/>
                                        </p:tgtEl>
                                        <p:attrNameLst>
                                          <p:attrName>ppt_w</p:attrName>
                                        </p:attrNameLst>
                                      </p:cBhvr>
                                      <p:tavLst>
                                        <p:tav tm="0">
                                          <p:val>
                                            <p:fltVal val="0"/>
                                          </p:val>
                                        </p:tav>
                                        <p:tav tm="100000">
                                          <p:val>
                                            <p:strVal val="#ppt_w"/>
                                          </p:val>
                                        </p:tav>
                                      </p:tavLst>
                                    </p:anim>
                                    <p:anim calcmode="lin" valueType="num">
                                      <p:cBhvr>
                                        <p:cTn id="195" dur="1000" fill="hold"/>
                                        <p:tgtEl>
                                          <p:spTgt spid="49"/>
                                        </p:tgtEl>
                                        <p:attrNameLst>
                                          <p:attrName>ppt_h</p:attrName>
                                        </p:attrNameLst>
                                      </p:cBhvr>
                                      <p:tavLst>
                                        <p:tav tm="0">
                                          <p:val>
                                            <p:fltVal val="0"/>
                                          </p:val>
                                        </p:tav>
                                        <p:tav tm="100000">
                                          <p:val>
                                            <p:strVal val="#ppt_h"/>
                                          </p:val>
                                        </p:tav>
                                      </p:tavLst>
                                    </p:anim>
                                    <p:anim calcmode="lin" valueType="num">
                                      <p:cBhvr>
                                        <p:cTn id="196" dur="1000" fill="hold"/>
                                        <p:tgtEl>
                                          <p:spTgt spid="49"/>
                                        </p:tgtEl>
                                        <p:attrNameLst>
                                          <p:attrName>style.rotation</p:attrName>
                                        </p:attrNameLst>
                                      </p:cBhvr>
                                      <p:tavLst>
                                        <p:tav tm="0">
                                          <p:val>
                                            <p:fltVal val="90"/>
                                          </p:val>
                                        </p:tav>
                                        <p:tav tm="100000">
                                          <p:val>
                                            <p:fltVal val="0"/>
                                          </p:val>
                                        </p:tav>
                                      </p:tavLst>
                                    </p:anim>
                                    <p:animEffect transition="in" filter="fade">
                                      <p:cBhvr>
                                        <p:cTn id="197" dur="1000"/>
                                        <p:tgtEl>
                                          <p:spTgt spid="49"/>
                                        </p:tgtEl>
                                      </p:cBhvr>
                                    </p:animEffect>
                                  </p:childTnLst>
                                </p:cTn>
                              </p:par>
                              <p:par>
                                <p:cTn id="198" presetID="31" presetClass="entr" presetSubtype="0" fill="hold" nodeType="withEffect">
                                  <p:stCondLst>
                                    <p:cond delay="0"/>
                                  </p:stCondLst>
                                  <p:childTnLst>
                                    <p:set>
                                      <p:cBhvr>
                                        <p:cTn id="199" dur="1" fill="hold">
                                          <p:stCondLst>
                                            <p:cond delay="0"/>
                                          </p:stCondLst>
                                        </p:cTn>
                                        <p:tgtEl>
                                          <p:spTgt spid="46"/>
                                        </p:tgtEl>
                                        <p:attrNameLst>
                                          <p:attrName>style.visibility</p:attrName>
                                        </p:attrNameLst>
                                      </p:cBhvr>
                                      <p:to>
                                        <p:strVal val="visible"/>
                                      </p:to>
                                    </p:set>
                                    <p:anim calcmode="lin" valueType="num">
                                      <p:cBhvr>
                                        <p:cTn id="200" dur="1000" fill="hold"/>
                                        <p:tgtEl>
                                          <p:spTgt spid="46"/>
                                        </p:tgtEl>
                                        <p:attrNameLst>
                                          <p:attrName>ppt_w</p:attrName>
                                        </p:attrNameLst>
                                      </p:cBhvr>
                                      <p:tavLst>
                                        <p:tav tm="0">
                                          <p:val>
                                            <p:fltVal val="0"/>
                                          </p:val>
                                        </p:tav>
                                        <p:tav tm="100000">
                                          <p:val>
                                            <p:strVal val="#ppt_w"/>
                                          </p:val>
                                        </p:tav>
                                      </p:tavLst>
                                    </p:anim>
                                    <p:anim calcmode="lin" valueType="num">
                                      <p:cBhvr>
                                        <p:cTn id="201" dur="1000" fill="hold"/>
                                        <p:tgtEl>
                                          <p:spTgt spid="46"/>
                                        </p:tgtEl>
                                        <p:attrNameLst>
                                          <p:attrName>ppt_h</p:attrName>
                                        </p:attrNameLst>
                                      </p:cBhvr>
                                      <p:tavLst>
                                        <p:tav tm="0">
                                          <p:val>
                                            <p:fltVal val="0"/>
                                          </p:val>
                                        </p:tav>
                                        <p:tav tm="100000">
                                          <p:val>
                                            <p:strVal val="#ppt_h"/>
                                          </p:val>
                                        </p:tav>
                                      </p:tavLst>
                                    </p:anim>
                                    <p:anim calcmode="lin" valueType="num">
                                      <p:cBhvr>
                                        <p:cTn id="202" dur="1000" fill="hold"/>
                                        <p:tgtEl>
                                          <p:spTgt spid="46"/>
                                        </p:tgtEl>
                                        <p:attrNameLst>
                                          <p:attrName>style.rotation</p:attrName>
                                        </p:attrNameLst>
                                      </p:cBhvr>
                                      <p:tavLst>
                                        <p:tav tm="0">
                                          <p:val>
                                            <p:fltVal val="90"/>
                                          </p:val>
                                        </p:tav>
                                        <p:tav tm="100000">
                                          <p:val>
                                            <p:fltVal val="0"/>
                                          </p:val>
                                        </p:tav>
                                      </p:tavLst>
                                    </p:anim>
                                    <p:animEffect transition="in" filter="fade">
                                      <p:cBhvr>
                                        <p:cTn id="203" dur="1000"/>
                                        <p:tgtEl>
                                          <p:spTgt spid="46"/>
                                        </p:tgtEl>
                                      </p:cBhvr>
                                    </p:animEffect>
                                  </p:childTnLst>
                                </p:cTn>
                              </p:par>
                            </p:childTnLst>
                          </p:cTn>
                        </p:par>
                      </p:childTnLst>
                    </p:cTn>
                  </p:par>
                  <p:par>
                    <p:cTn id="204" fill="hold">
                      <p:stCondLst>
                        <p:cond delay="indefinite"/>
                      </p:stCondLst>
                      <p:childTnLst>
                        <p:par>
                          <p:cTn id="205" fill="hold">
                            <p:stCondLst>
                              <p:cond delay="0"/>
                            </p:stCondLst>
                            <p:childTnLst>
                              <p:par>
                                <p:cTn id="206" presetID="42" presetClass="entr" presetSubtype="0" fill="hold" grpId="0" nodeType="click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fade">
                                      <p:cBhvr>
                                        <p:cTn id="208" dur="1000"/>
                                        <p:tgtEl>
                                          <p:spTgt spid="50"/>
                                        </p:tgtEl>
                                      </p:cBhvr>
                                    </p:animEffect>
                                    <p:anim calcmode="lin" valueType="num">
                                      <p:cBhvr>
                                        <p:cTn id="209" dur="1000" fill="hold"/>
                                        <p:tgtEl>
                                          <p:spTgt spid="50"/>
                                        </p:tgtEl>
                                        <p:attrNameLst>
                                          <p:attrName>ppt_x</p:attrName>
                                        </p:attrNameLst>
                                      </p:cBhvr>
                                      <p:tavLst>
                                        <p:tav tm="0">
                                          <p:val>
                                            <p:strVal val="#ppt_x"/>
                                          </p:val>
                                        </p:tav>
                                        <p:tav tm="100000">
                                          <p:val>
                                            <p:strVal val="#ppt_x"/>
                                          </p:val>
                                        </p:tav>
                                      </p:tavLst>
                                    </p:anim>
                                    <p:anim calcmode="lin" valueType="num">
                                      <p:cBhvr>
                                        <p:cTn id="21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34" grpId="0" animBg="1"/>
      <p:bldP spid="35" grpId="0"/>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5"/>
          </p:nvPr>
        </p:nvSpPr>
        <p:spPr>
          <a:xfrm>
            <a:off x="553356" y="3000777"/>
            <a:ext cx="8255129" cy="2330640"/>
          </a:xfrm>
        </p:spPr>
        <p:txBody>
          <a:bodyPr/>
          <a:lstStyle/>
          <a:p>
            <a:r>
              <a:rPr lang="en-US" altLang="ko-KR" dirty="0" smtClean="0">
                <a:latin typeface="맑은 고딕" pitchFamily="50" charset="-127"/>
                <a:ea typeface="맑은 고딕" pitchFamily="50" charset="-127"/>
              </a:rPr>
              <a:t>1. </a:t>
            </a:r>
            <a:r>
              <a:rPr lang="ko-KR" altLang="en-US" dirty="0" smtClean="0">
                <a:latin typeface="맑은 고딕" pitchFamily="50" charset="-127"/>
                <a:ea typeface="맑은 고딕" pitchFamily="50" charset="-127"/>
              </a:rPr>
              <a:t>회사 소개</a:t>
            </a:r>
            <a:endParaRPr lang="en-US" altLang="ko-KR" dirty="0" smtClean="0">
              <a:latin typeface="맑은 고딕" pitchFamily="50" charset="-127"/>
              <a:ea typeface="맑은 고딕" pitchFamily="50" charset="-127"/>
            </a:endParaRPr>
          </a:p>
          <a:p>
            <a:r>
              <a:rPr lang="en-US" altLang="ko-KR" dirty="0" smtClean="0">
                <a:latin typeface="맑은 고딕" pitchFamily="50" charset="-127"/>
                <a:ea typeface="맑은 고딕" pitchFamily="50" charset="-127"/>
              </a:rPr>
              <a:t>2. </a:t>
            </a:r>
            <a:r>
              <a:rPr lang="ko-KR" altLang="en-US" dirty="0" smtClean="0">
                <a:latin typeface="맑은 고딕" pitchFamily="50" charset="-127"/>
                <a:ea typeface="맑은 고딕" pitchFamily="50" charset="-127"/>
              </a:rPr>
              <a:t>소프트웨어 시장 규모</a:t>
            </a:r>
            <a:endParaRPr lang="en-US" altLang="ko-KR" dirty="0" smtClean="0">
              <a:latin typeface="맑은 고딕" pitchFamily="50" charset="-127"/>
              <a:ea typeface="맑은 고딕" pitchFamily="50" charset="-127"/>
            </a:endParaRPr>
          </a:p>
          <a:p>
            <a:r>
              <a:rPr lang="en-US" altLang="ko-KR" dirty="0" smtClean="0">
                <a:latin typeface="맑은 고딕" pitchFamily="50" charset="-127"/>
                <a:ea typeface="맑은 고딕" pitchFamily="50" charset="-127"/>
              </a:rPr>
              <a:t>3. ISO 26262 </a:t>
            </a:r>
            <a:r>
              <a:rPr lang="ko-KR" altLang="en-US" dirty="0" smtClean="0">
                <a:latin typeface="맑은 고딕" pitchFamily="50" charset="-127"/>
                <a:ea typeface="맑은 고딕" pitchFamily="50" charset="-127"/>
              </a:rPr>
              <a:t>소개</a:t>
            </a:r>
            <a:endParaRPr lang="en-US" altLang="ko-KR" dirty="0" smtClean="0">
              <a:latin typeface="맑은 고딕" pitchFamily="50" charset="-127"/>
              <a:ea typeface="맑은 고딕" pitchFamily="50" charset="-127"/>
            </a:endParaRPr>
          </a:p>
          <a:p>
            <a:r>
              <a:rPr lang="en-US" altLang="ko-KR" dirty="0" smtClean="0">
                <a:latin typeface="맑은 고딕" pitchFamily="50" charset="-127"/>
                <a:ea typeface="맑은 고딕" pitchFamily="50" charset="-127"/>
              </a:rPr>
              <a:t>4. ALM </a:t>
            </a:r>
            <a:r>
              <a:rPr lang="ko-KR" altLang="en-US" dirty="0" smtClean="0">
                <a:latin typeface="맑은 고딕" pitchFamily="50" charset="-127"/>
                <a:ea typeface="맑은 고딕" pitchFamily="50" charset="-127"/>
              </a:rPr>
              <a:t>및 </a:t>
            </a:r>
            <a:r>
              <a:rPr lang="en-US" altLang="ko-KR" dirty="0" smtClean="0">
                <a:latin typeface="맑은 고딕" pitchFamily="50" charset="-127"/>
                <a:ea typeface="맑은 고딕" pitchFamily="50" charset="-127"/>
              </a:rPr>
              <a:t>Integrity </a:t>
            </a:r>
            <a:r>
              <a:rPr lang="ko-KR" altLang="en-US" dirty="0" smtClean="0">
                <a:latin typeface="맑은 고딕" pitchFamily="50" charset="-127"/>
                <a:ea typeface="맑은 고딕" pitchFamily="50" charset="-127"/>
              </a:rPr>
              <a:t>소개</a:t>
            </a:r>
            <a:endParaRPr lang="en-US" altLang="ko-KR" dirty="0" smtClean="0">
              <a:latin typeface="맑은 고딕" pitchFamily="50" charset="-127"/>
              <a:ea typeface="맑은 고딕" pitchFamily="50" charset="-127"/>
            </a:endParaRPr>
          </a:p>
        </p:txBody>
      </p:sp>
      <p:sp>
        <p:nvSpPr>
          <p:cNvPr id="6" name="Title 5"/>
          <p:cNvSpPr>
            <a:spLocks noGrp="1"/>
          </p:cNvSpPr>
          <p:nvPr>
            <p:ph type="title"/>
          </p:nvPr>
        </p:nvSpPr>
        <p:spPr>
          <a:xfrm>
            <a:off x="441327" y="2098802"/>
            <a:ext cx="8255129" cy="457200"/>
          </a:xfrm>
        </p:spPr>
        <p:txBody>
          <a:bodyPr/>
          <a:lstStyle/>
          <a:p>
            <a:r>
              <a:rPr lang="en-US" sz="3200" b="1" dirty="0" smtClean="0">
                <a:latin typeface="맑은 고딕" pitchFamily="50" charset="-127"/>
                <a:ea typeface="맑은 고딕" pitchFamily="50" charset="-127"/>
              </a:rPr>
              <a:t>1. </a:t>
            </a:r>
            <a:r>
              <a:rPr lang="ko-KR" altLang="en-US" sz="3200" b="1" dirty="0" smtClean="0">
                <a:latin typeface="맑은 고딕" pitchFamily="50" charset="-127"/>
                <a:ea typeface="맑은 고딕" pitchFamily="50" charset="-127"/>
              </a:rPr>
              <a:t>회사 소개</a:t>
            </a:r>
            <a:endParaRPr lang="en-US" sz="3200" b="1" dirty="0">
              <a:latin typeface="맑은 고딕" pitchFamily="50" charset="-127"/>
              <a:ea typeface="맑은 고딕" pitchFamily="50" charset="-127"/>
            </a:endParaRPr>
          </a:p>
        </p:txBody>
      </p:sp>
      <p:sp>
        <p:nvSpPr>
          <p:cNvPr id="4" name="직사각형 3"/>
          <p:cNvSpPr/>
          <p:nvPr/>
        </p:nvSpPr>
        <p:spPr>
          <a:xfrm>
            <a:off x="243254" y="2911525"/>
            <a:ext cx="6224723" cy="565150"/>
          </a:xfrm>
          <a:prstGeom prst="rect">
            <a:avLst/>
          </a:prstGeom>
          <a:solidFill>
            <a:srgbClr val="3399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Tree>
    <p:extLst>
      <p:ext uri="{BB962C8B-B14F-4D97-AF65-F5344CB8AC3E}">
        <p14:creationId xmlns:p14="http://schemas.microsoft.com/office/powerpoint/2010/main" val="1769639029"/>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5"/>
          </p:nvPr>
        </p:nvSpPr>
        <p:spPr>
          <a:xfrm>
            <a:off x="553356" y="3000777"/>
            <a:ext cx="8255129" cy="2330640"/>
          </a:xfrm>
        </p:spPr>
        <p:txBody>
          <a:bodyPr/>
          <a:lstStyle/>
          <a:p>
            <a:r>
              <a:rPr lang="ko-KR" altLang="en-US" dirty="0" smtClean="0">
                <a:latin typeface="맑은 고딕" pitchFamily="50" charset="-127"/>
                <a:ea typeface="맑은 고딕" pitchFamily="50" charset="-127"/>
              </a:rPr>
              <a:t>요구사항 관리</a:t>
            </a:r>
            <a:endParaRPr lang="en-US" altLang="ko-KR" dirty="0" smtClean="0">
              <a:latin typeface="맑은 고딕" pitchFamily="50" charset="-127"/>
              <a:ea typeface="맑은 고딕" pitchFamily="50" charset="-127"/>
            </a:endParaRPr>
          </a:p>
        </p:txBody>
      </p:sp>
      <p:sp>
        <p:nvSpPr>
          <p:cNvPr id="6" name="Title 5"/>
          <p:cNvSpPr>
            <a:spLocks noGrp="1"/>
          </p:cNvSpPr>
          <p:nvPr>
            <p:ph type="title"/>
          </p:nvPr>
        </p:nvSpPr>
        <p:spPr>
          <a:xfrm>
            <a:off x="441327" y="2098802"/>
            <a:ext cx="8255129" cy="457200"/>
          </a:xfrm>
        </p:spPr>
        <p:txBody>
          <a:bodyPr/>
          <a:lstStyle/>
          <a:p>
            <a:r>
              <a:rPr lang="ko-KR" altLang="en-US" sz="3200" b="1" dirty="0" smtClean="0">
                <a:latin typeface="맑은 고딕" pitchFamily="50" charset="-127"/>
                <a:ea typeface="맑은 고딕" pitchFamily="50" charset="-127"/>
              </a:rPr>
              <a:t>요구사항 관리</a:t>
            </a:r>
            <a:endParaRPr lang="en-US" sz="3200" b="1" dirty="0">
              <a:latin typeface="맑은 고딕" pitchFamily="50" charset="-127"/>
              <a:ea typeface="맑은 고딕" pitchFamily="50" charset="-127"/>
            </a:endParaRPr>
          </a:p>
        </p:txBody>
      </p:sp>
      <p:sp>
        <p:nvSpPr>
          <p:cNvPr id="4" name="직사각형 3"/>
          <p:cNvSpPr/>
          <p:nvPr/>
        </p:nvSpPr>
        <p:spPr>
          <a:xfrm>
            <a:off x="243254" y="2911525"/>
            <a:ext cx="6224723" cy="565150"/>
          </a:xfrm>
          <a:prstGeom prst="rect">
            <a:avLst/>
          </a:prstGeom>
          <a:solidFill>
            <a:srgbClr val="3399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Tree>
    <p:extLst>
      <p:ext uri="{BB962C8B-B14F-4D97-AF65-F5344CB8AC3E}">
        <p14:creationId xmlns:p14="http://schemas.microsoft.com/office/powerpoint/2010/main" val="1769639029"/>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b="1" dirty="0" smtClean="0">
                <a:latin typeface="맑은 고딕" pitchFamily="50" charset="-127"/>
                <a:ea typeface="맑은 고딕" pitchFamily="50" charset="-127"/>
              </a:rPr>
              <a:t>요구사항 관리 </a:t>
            </a:r>
            <a:r>
              <a:rPr lang="en-US" altLang="ko-KR" b="1" dirty="0" smtClean="0">
                <a:latin typeface="맑은 고딕" pitchFamily="50" charset="-127"/>
                <a:ea typeface="맑은 고딕" pitchFamily="50" charset="-127"/>
              </a:rPr>
              <a:t>(Requirement Management)</a:t>
            </a:r>
            <a:endParaRPr lang="en-US" b="1" dirty="0">
              <a:latin typeface="맑은 고딕" pitchFamily="50" charset="-127"/>
              <a:ea typeface="맑은 고딕" pitchFamily="50" charset="-127"/>
            </a:endParaRPr>
          </a:p>
        </p:txBody>
      </p:sp>
      <p:sp>
        <p:nvSpPr>
          <p:cNvPr id="85" name="Subtitle 84"/>
          <p:cNvSpPr>
            <a:spLocks noGrp="1"/>
          </p:cNvSpPr>
          <p:nvPr>
            <p:ph type="subTitle" idx="15"/>
          </p:nvPr>
        </p:nvSpPr>
        <p:spPr/>
        <p:txBody>
          <a:bodyPr/>
          <a:lstStyle/>
          <a:p>
            <a:r>
              <a:rPr lang="en-US" b="1" dirty="0" smtClean="0">
                <a:latin typeface="맑은 고딕" pitchFamily="50" charset="-127"/>
                <a:ea typeface="맑은 고딕" pitchFamily="50" charset="-127"/>
              </a:rPr>
              <a:t>Authoring (</a:t>
            </a:r>
            <a:r>
              <a:rPr lang="ko-KR" altLang="en-US" b="1" dirty="0" smtClean="0">
                <a:latin typeface="맑은 고딕" pitchFamily="50" charset="-127"/>
                <a:ea typeface="맑은 고딕" pitchFamily="50" charset="-127"/>
              </a:rPr>
              <a:t>문서 생성</a:t>
            </a:r>
            <a:r>
              <a:rPr lang="en-US" b="1" dirty="0" smtClean="0">
                <a:latin typeface="맑은 고딕" pitchFamily="50" charset="-127"/>
                <a:ea typeface="맑은 고딕" pitchFamily="50" charset="-127"/>
              </a:rPr>
              <a:t>)</a:t>
            </a:r>
            <a:endParaRPr lang="en-US" b="1" dirty="0">
              <a:latin typeface="맑은 고딕" pitchFamily="50" charset="-127"/>
              <a:ea typeface="맑은 고딕" pitchFamily="50" charset="-127"/>
            </a:endParaRPr>
          </a:p>
        </p:txBody>
      </p:sp>
      <p:pic>
        <p:nvPicPr>
          <p:cNvPr id="717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14" y="1440000"/>
            <a:ext cx="6386400" cy="49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모서리가 둥근 직사각형 5"/>
          <p:cNvSpPr/>
          <p:nvPr/>
        </p:nvSpPr>
        <p:spPr>
          <a:xfrm>
            <a:off x="1691680" y="1988840"/>
            <a:ext cx="3240360" cy="1080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4" name="TextBox 3"/>
          <p:cNvSpPr txBox="1"/>
          <p:nvPr/>
        </p:nvSpPr>
        <p:spPr>
          <a:xfrm>
            <a:off x="6854496" y="1440000"/>
            <a:ext cx="1944216" cy="2585323"/>
          </a:xfrm>
          <a:prstGeom prst="rect">
            <a:avLst/>
          </a:prstGeom>
          <a:noFill/>
        </p:spPr>
        <p:txBody>
          <a:bodyPr wrap="square" lIns="0" tIns="0" rIns="0" bIns="0" rtlCol="0">
            <a:spAutoFit/>
          </a:bodyPr>
          <a:lstStyle/>
          <a:p>
            <a:pPr marL="342900" indent="-342900">
              <a:buFont typeface="+mj-lt"/>
              <a:buAutoNum type="arabicPeriod"/>
            </a:pPr>
            <a:r>
              <a:rPr lang="en-US" altLang="ko-KR" sz="1400" b="1" dirty="0" smtClean="0">
                <a:latin typeface="맑은 고딕" pitchFamily="50" charset="-127"/>
                <a:ea typeface="맑은 고딕" pitchFamily="50" charset="-127"/>
              </a:rPr>
              <a:t>Integrity</a:t>
            </a:r>
            <a:r>
              <a:rPr lang="ko-KR" altLang="en-US" sz="1400" b="1" dirty="0" smtClean="0">
                <a:latin typeface="맑은 고딕" pitchFamily="50" charset="-127"/>
                <a:ea typeface="맑은 고딕" pitchFamily="50" charset="-127"/>
              </a:rPr>
              <a:t>에서 여러 개의 문서 생성 가능</a:t>
            </a:r>
            <a:r>
              <a:rPr lang="en-US" altLang="ko-KR" sz="1400" b="1" dirty="0" smtClean="0">
                <a:latin typeface="맑은 고딕" pitchFamily="50" charset="-127"/>
                <a:ea typeface="맑은 고딕" pitchFamily="50" charset="-127"/>
              </a:rPr>
              <a:t>.</a:t>
            </a:r>
            <a:endParaRPr lang="en-US" altLang="ko-KR" sz="1400" b="1" dirty="0">
              <a:latin typeface="맑은 고딕" pitchFamily="50" charset="-127"/>
              <a:ea typeface="맑은 고딕" pitchFamily="50" charset="-127"/>
            </a:endParaRPr>
          </a:p>
          <a:p>
            <a:pPr marL="342900" indent="-342900">
              <a:buFont typeface="+mj-lt"/>
              <a:buAutoNum type="arabicPeriod"/>
            </a:pPr>
            <a:endParaRPr lang="en-US" altLang="ko-KR" sz="1400" b="1" dirty="0" smtClean="0">
              <a:latin typeface="맑은 고딕" pitchFamily="50" charset="-127"/>
              <a:ea typeface="맑은 고딕" pitchFamily="50" charset="-127"/>
            </a:endParaRPr>
          </a:p>
          <a:p>
            <a:pPr marL="342900" indent="-342900">
              <a:buFont typeface="+mj-lt"/>
              <a:buAutoNum type="arabicPeriod"/>
            </a:pPr>
            <a:r>
              <a:rPr lang="en-US" altLang="ko-KR" sz="1400" b="1" dirty="0" smtClean="0">
                <a:latin typeface="맑은 고딕" pitchFamily="50" charset="-127"/>
                <a:ea typeface="맑은 고딕" pitchFamily="50" charset="-127"/>
              </a:rPr>
              <a:t>Word</a:t>
            </a:r>
            <a:r>
              <a:rPr lang="ko-KR" altLang="en-US" sz="1400" b="1" dirty="0" smtClean="0">
                <a:latin typeface="맑은 고딕" pitchFamily="50" charset="-127"/>
                <a:ea typeface="맑은 고딕" pitchFamily="50" charset="-127"/>
              </a:rPr>
              <a:t>로 </a:t>
            </a:r>
            <a:r>
              <a:rPr lang="en-US" altLang="ko-KR" sz="1400" b="1" dirty="0" smtClean="0">
                <a:latin typeface="맑은 고딕" pitchFamily="50" charset="-127"/>
                <a:ea typeface="맑은 고딕" pitchFamily="50" charset="-127"/>
              </a:rPr>
              <a:t>Template</a:t>
            </a:r>
            <a:r>
              <a:rPr lang="ko-KR" altLang="en-US" sz="1400" b="1" dirty="0" smtClean="0">
                <a:latin typeface="맑은 고딕" pitchFamily="50" charset="-127"/>
                <a:ea typeface="맑은 고딕" pitchFamily="50" charset="-127"/>
              </a:rPr>
              <a:t>을 생성 후 </a:t>
            </a:r>
            <a:r>
              <a:rPr lang="en-US" altLang="ko-KR" sz="1400" b="1" dirty="0" smtClean="0">
                <a:latin typeface="맑은 고딕" pitchFamily="50" charset="-127"/>
                <a:ea typeface="맑은 고딕" pitchFamily="50" charset="-127"/>
              </a:rPr>
              <a:t>Template</a:t>
            </a:r>
            <a:r>
              <a:rPr lang="ko-KR" altLang="en-US" sz="1400" b="1" dirty="0" smtClean="0">
                <a:latin typeface="맑은 고딕" pitchFamily="50" charset="-127"/>
                <a:ea typeface="맑은 고딕" pitchFamily="50" charset="-127"/>
              </a:rPr>
              <a:t>을 이용하여 문서 생성 가능</a:t>
            </a:r>
            <a:r>
              <a:rPr lang="en-US" altLang="ko-KR" sz="1400" b="1" dirty="0" smtClean="0">
                <a:latin typeface="맑은 고딕" pitchFamily="50" charset="-127"/>
                <a:ea typeface="맑은 고딕" pitchFamily="50" charset="-127"/>
              </a:rPr>
              <a:t>.</a:t>
            </a:r>
          </a:p>
          <a:p>
            <a:pPr marL="342900" indent="-342900">
              <a:buFont typeface="+mj-lt"/>
              <a:buAutoNum type="arabicPeriod"/>
            </a:pPr>
            <a:endParaRPr lang="en-US" altLang="ko-KR" sz="1400" b="1" dirty="0">
              <a:latin typeface="맑은 고딕" pitchFamily="50" charset="-127"/>
              <a:ea typeface="맑은 고딕" pitchFamily="50" charset="-127"/>
            </a:endParaRPr>
          </a:p>
          <a:p>
            <a:pPr marL="342900" indent="-342900">
              <a:buFont typeface="+mj-lt"/>
              <a:buAutoNum type="arabicPeriod"/>
            </a:pPr>
            <a:r>
              <a:rPr lang="ko-KR" altLang="en-US" sz="1400" b="1" dirty="0" smtClean="0">
                <a:latin typeface="맑은 고딕" pitchFamily="50" charset="-127"/>
                <a:ea typeface="맑은 고딕" pitchFamily="50" charset="-127"/>
              </a:rPr>
              <a:t>새로운 문서 타입의 손쉬운 추가 및 연계</a:t>
            </a:r>
            <a:endParaRPr lang="en-US" altLang="ko-KR" sz="1400" b="1" dirty="0">
              <a:latin typeface="맑은 고딕" pitchFamily="50" charset="-127"/>
              <a:ea typeface="맑은 고딕" pitchFamily="50" charset="-127"/>
            </a:endParaRPr>
          </a:p>
        </p:txBody>
      </p:sp>
    </p:spTree>
    <p:extLst>
      <p:ext uri="{BB962C8B-B14F-4D97-AF65-F5344CB8AC3E}">
        <p14:creationId xmlns:p14="http://schemas.microsoft.com/office/powerpoint/2010/main" val="1835281679"/>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b="1" dirty="0" smtClean="0">
                <a:latin typeface="맑은 고딕" pitchFamily="50" charset="-127"/>
                <a:ea typeface="맑은 고딕" pitchFamily="50" charset="-127"/>
              </a:rPr>
              <a:t>요구사항 관리 </a:t>
            </a:r>
            <a:r>
              <a:rPr lang="en-US" altLang="ko-KR" b="1" dirty="0" smtClean="0">
                <a:latin typeface="맑은 고딕" pitchFamily="50" charset="-127"/>
                <a:ea typeface="맑은 고딕" pitchFamily="50" charset="-127"/>
              </a:rPr>
              <a:t>(Requirement Management)</a:t>
            </a:r>
            <a:endParaRPr lang="en-US" b="1" dirty="0">
              <a:latin typeface="맑은 고딕" pitchFamily="50" charset="-127"/>
              <a:ea typeface="맑은 고딕" pitchFamily="50" charset="-127"/>
            </a:endParaRPr>
          </a:p>
        </p:txBody>
      </p:sp>
      <p:sp>
        <p:nvSpPr>
          <p:cNvPr id="85" name="Subtitle 84"/>
          <p:cNvSpPr>
            <a:spLocks noGrp="1"/>
          </p:cNvSpPr>
          <p:nvPr>
            <p:ph type="subTitle" idx="15"/>
          </p:nvPr>
        </p:nvSpPr>
        <p:spPr/>
        <p:txBody>
          <a:bodyPr/>
          <a:lstStyle/>
          <a:p>
            <a:r>
              <a:rPr lang="en-US" b="1" dirty="0" smtClean="0">
                <a:latin typeface="맑은 고딕" pitchFamily="50" charset="-127"/>
                <a:ea typeface="맑은 고딕" pitchFamily="50" charset="-127"/>
              </a:rPr>
              <a:t>Authoring (</a:t>
            </a:r>
            <a:r>
              <a:rPr lang="ko-KR" altLang="en-US" b="1" dirty="0" smtClean="0">
                <a:latin typeface="맑은 고딕" pitchFamily="50" charset="-127"/>
                <a:ea typeface="맑은 고딕" pitchFamily="50" charset="-127"/>
              </a:rPr>
              <a:t>문서 생성</a:t>
            </a:r>
            <a:r>
              <a:rPr lang="en-US" altLang="ko-KR" b="1" dirty="0" smtClean="0">
                <a:latin typeface="맑은 고딕" pitchFamily="50" charset="-127"/>
                <a:ea typeface="맑은 고딕" pitchFamily="50" charset="-127"/>
              </a:rPr>
              <a:t>)</a:t>
            </a:r>
            <a:endParaRPr lang="en-US" b="1" dirty="0">
              <a:latin typeface="맑은 고딕" pitchFamily="50" charset="-127"/>
              <a:ea typeface="맑은 고딕" pitchFamily="50" charset="-127"/>
            </a:endParaRPr>
          </a:p>
        </p:txBody>
      </p:sp>
      <p:grpSp>
        <p:nvGrpSpPr>
          <p:cNvPr id="3" name="그룹 2"/>
          <p:cNvGrpSpPr/>
          <p:nvPr/>
        </p:nvGrpSpPr>
        <p:grpSpPr>
          <a:xfrm>
            <a:off x="776090" y="1340768"/>
            <a:ext cx="7468318" cy="3445243"/>
            <a:chOff x="776090" y="1639940"/>
            <a:chExt cx="7468318" cy="3445243"/>
          </a:xfrm>
        </p:grpSpPr>
        <p:sp>
          <p:nvSpPr>
            <p:cNvPr id="102" name="톱니 모양의 오른쪽 화살표 101"/>
            <p:cNvSpPr/>
            <p:nvPr/>
          </p:nvSpPr>
          <p:spPr>
            <a:xfrm>
              <a:off x="4129493" y="2781329"/>
              <a:ext cx="1534436" cy="1134684"/>
            </a:xfrm>
            <a:prstGeom prst="notchedRightArrow">
              <a:avLst/>
            </a:prstGeom>
            <a:solidFill>
              <a:schemeClr val="accent1">
                <a:lumMod val="20000"/>
                <a:lumOff val="80000"/>
              </a:schemeClr>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99" name="원형 화살표 98"/>
            <p:cNvSpPr/>
            <p:nvPr/>
          </p:nvSpPr>
          <p:spPr>
            <a:xfrm>
              <a:off x="3093608" y="1639940"/>
              <a:ext cx="3448200" cy="3364542"/>
            </a:xfrm>
            <a:prstGeom prst="circularArrow">
              <a:avLst/>
            </a:prstGeom>
            <a:solidFill>
              <a:schemeClr val="accent1">
                <a:lumMod val="20000"/>
                <a:lumOff val="80000"/>
              </a:schemeClr>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13" name="원형 화살표 112"/>
            <p:cNvSpPr/>
            <p:nvPr/>
          </p:nvSpPr>
          <p:spPr>
            <a:xfrm rot="10800000">
              <a:off x="3089064" y="1720641"/>
              <a:ext cx="3448200" cy="3364542"/>
            </a:xfrm>
            <a:prstGeom prst="circularArrow">
              <a:avLst/>
            </a:prstGeom>
            <a:solidFill>
              <a:schemeClr val="accent1">
                <a:lumMod val="20000"/>
                <a:lumOff val="80000"/>
              </a:schemeClr>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04" name="직사각형 103"/>
            <p:cNvSpPr/>
            <p:nvPr/>
          </p:nvSpPr>
          <p:spPr>
            <a:xfrm>
              <a:off x="4392935" y="4464544"/>
              <a:ext cx="851515" cy="369332"/>
            </a:xfrm>
            <a:prstGeom prst="rect">
              <a:avLst/>
            </a:prstGeom>
          </p:spPr>
          <p:txBody>
            <a:bodyPr wrap="none">
              <a:spAutoFit/>
            </a:bodyPr>
            <a:lstStyle/>
            <a:p>
              <a:r>
                <a:rPr lang="en-US" altLang="ko-KR" dirty="0" smtClean="0"/>
                <a:t>Export</a:t>
              </a:r>
              <a:endParaRPr lang="en-US" altLang="ko-KR" dirty="0"/>
            </a:p>
          </p:txBody>
        </p:sp>
        <p:sp>
          <p:nvSpPr>
            <p:cNvPr id="120" name="직사각형 119"/>
            <p:cNvSpPr/>
            <p:nvPr/>
          </p:nvSpPr>
          <p:spPr>
            <a:xfrm>
              <a:off x="4278728" y="1915732"/>
              <a:ext cx="1210588" cy="369332"/>
            </a:xfrm>
            <a:prstGeom prst="rect">
              <a:avLst/>
            </a:prstGeom>
          </p:spPr>
          <p:txBody>
            <a:bodyPr wrap="none">
              <a:spAutoFit/>
            </a:bodyPr>
            <a:lstStyle/>
            <a:p>
              <a:r>
                <a:rPr lang="en-US" altLang="ko-KR" dirty="0" smtClean="0"/>
                <a:t>Re-Import</a:t>
              </a:r>
              <a:endParaRPr lang="en-US" altLang="ko-KR" dirty="0"/>
            </a:p>
          </p:txBody>
        </p:sp>
        <p:sp>
          <p:nvSpPr>
            <p:cNvPr id="121" name="직사각형 120"/>
            <p:cNvSpPr/>
            <p:nvPr/>
          </p:nvSpPr>
          <p:spPr>
            <a:xfrm>
              <a:off x="4501390" y="3155426"/>
              <a:ext cx="838691" cy="369332"/>
            </a:xfrm>
            <a:prstGeom prst="rect">
              <a:avLst/>
            </a:prstGeom>
          </p:spPr>
          <p:txBody>
            <a:bodyPr wrap="none">
              <a:spAutoFit/>
            </a:bodyPr>
            <a:lstStyle/>
            <a:p>
              <a:r>
                <a:rPr lang="en-US" altLang="ko-KR" dirty="0" smtClean="0"/>
                <a:t>Import</a:t>
              </a:r>
              <a:endParaRPr lang="en-US" altLang="ko-KR" dirty="0"/>
            </a:p>
          </p:txBody>
        </p:sp>
        <p:pic>
          <p:nvPicPr>
            <p:cNvPr id="91" name="그림 9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992" y="2546783"/>
              <a:ext cx="1589416" cy="1550855"/>
            </a:xfrm>
            <a:prstGeom prst="rect">
              <a:avLst/>
            </a:prstGeom>
            <a:effectLst>
              <a:reflection blurRad="6350" stA="52000" endA="300" endPos="35000" dir="5400000" sy="-100000" algn="bl" rotWithShape="0"/>
            </a:effectLst>
          </p:spPr>
        </p:pic>
        <p:pic>
          <p:nvPicPr>
            <p:cNvPr id="1030" name="Picture 6" descr="C:\Users\win7klee\Downloads\excel.png"/>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1022" y="3104830"/>
              <a:ext cx="694800" cy="720000"/>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032" name="Picture 8" descr="C:\Users\win7klee\Downloads\2308600.png"/>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874" y="3115868"/>
              <a:ext cx="694800" cy="720000"/>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2" name="Picture 6" descr="C:\Users\win7klee\Downloads\MS-Word-2-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090" y="3115868"/>
              <a:ext cx="692830" cy="720000"/>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74837787"/>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b="1" dirty="0" smtClean="0">
                <a:latin typeface="맑은 고딕" pitchFamily="50" charset="-127"/>
                <a:ea typeface="맑은 고딕" pitchFamily="50" charset="-127"/>
              </a:rPr>
              <a:t>요구사항 관리 </a:t>
            </a:r>
            <a:r>
              <a:rPr lang="en-US" altLang="ko-KR" b="1" dirty="0" smtClean="0">
                <a:latin typeface="맑은 고딕" pitchFamily="50" charset="-127"/>
                <a:ea typeface="맑은 고딕" pitchFamily="50" charset="-127"/>
              </a:rPr>
              <a:t>(Requirement Management)</a:t>
            </a:r>
            <a:endParaRPr lang="en-US" b="1" dirty="0">
              <a:latin typeface="맑은 고딕" pitchFamily="50" charset="-127"/>
              <a:ea typeface="맑은 고딕" pitchFamily="50" charset="-127"/>
            </a:endParaRPr>
          </a:p>
        </p:txBody>
      </p:sp>
      <p:sp>
        <p:nvSpPr>
          <p:cNvPr id="85" name="Subtitle 84"/>
          <p:cNvSpPr>
            <a:spLocks noGrp="1"/>
          </p:cNvSpPr>
          <p:nvPr>
            <p:ph type="subTitle" idx="15"/>
          </p:nvPr>
        </p:nvSpPr>
        <p:spPr/>
        <p:txBody>
          <a:bodyPr/>
          <a:lstStyle/>
          <a:p>
            <a:r>
              <a:rPr lang="en-US" b="1" dirty="0" smtClean="0">
                <a:latin typeface="맑은 고딕" pitchFamily="50" charset="-127"/>
                <a:ea typeface="맑은 고딕" pitchFamily="50" charset="-127"/>
              </a:rPr>
              <a:t>Import (MS Word)</a:t>
            </a:r>
            <a:endParaRPr lang="en-US" b="1" dirty="0">
              <a:latin typeface="맑은 고딕" pitchFamily="50" charset="-127"/>
              <a:ea typeface="맑은 고딕" pitchFamily="50" charset="-127"/>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2" y="1440000"/>
            <a:ext cx="6387427" cy="49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54496" y="1440000"/>
            <a:ext cx="1944216" cy="4955203"/>
          </a:xfrm>
          <a:prstGeom prst="rect">
            <a:avLst/>
          </a:prstGeom>
          <a:noFill/>
        </p:spPr>
        <p:txBody>
          <a:bodyPr wrap="square" lIns="0" tIns="0" rIns="0" bIns="0" rtlCol="0">
            <a:spAutoFit/>
          </a:bodyPr>
          <a:lstStyle/>
          <a:p>
            <a:pPr marL="342900" indent="-342900">
              <a:buFont typeface="+mj-lt"/>
              <a:buAutoNum type="arabicPeriod"/>
            </a:pPr>
            <a:r>
              <a:rPr lang="en-US" altLang="ko-KR" sz="1400" b="1" dirty="0" smtClean="0">
                <a:latin typeface="맑은 고딕" pitchFamily="50" charset="-127"/>
                <a:ea typeface="맑은 고딕" pitchFamily="50" charset="-127"/>
              </a:rPr>
              <a:t>Integrity</a:t>
            </a:r>
            <a:r>
              <a:rPr lang="ko-KR" altLang="en-US" sz="1400" b="1" dirty="0" smtClean="0">
                <a:latin typeface="맑은 고딕" pitchFamily="50" charset="-127"/>
                <a:ea typeface="맑은 고딕" pitchFamily="50" charset="-127"/>
              </a:rPr>
              <a:t>의 </a:t>
            </a:r>
            <a:r>
              <a:rPr lang="en-US" altLang="ko-KR" sz="1400" b="1" dirty="0" smtClean="0">
                <a:latin typeface="맑은 고딕" pitchFamily="50" charset="-127"/>
                <a:ea typeface="맑은 고딕" pitchFamily="50" charset="-127"/>
              </a:rPr>
              <a:t>Gateway</a:t>
            </a:r>
            <a:r>
              <a:rPr lang="ko-KR" altLang="en-US" sz="1400" b="1" dirty="0" smtClean="0">
                <a:latin typeface="맑은 고딕" pitchFamily="50" charset="-127"/>
                <a:ea typeface="맑은 고딕" pitchFamily="50" charset="-127"/>
              </a:rPr>
              <a:t>를 사용하여 </a:t>
            </a:r>
            <a:r>
              <a:rPr lang="en-US" altLang="ko-KR" sz="1400" b="1" dirty="0" smtClean="0">
                <a:latin typeface="맑은 고딕" pitchFamily="50" charset="-127"/>
                <a:ea typeface="맑은 고딕" pitchFamily="50" charset="-127"/>
              </a:rPr>
              <a:t>MS word</a:t>
            </a:r>
            <a:r>
              <a:rPr lang="ko-KR" altLang="en-US" sz="1400" b="1" dirty="0" smtClean="0">
                <a:latin typeface="맑은 고딕" pitchFamily="50" charset="-127"/>
                <a:ea typeface="맑은 고딕" pitchFamily="50" charset="-127"/>
              </a:rPr>
              <a:t> </a:t>
            </a:r>
            <a:r>
              <a:rPr lang="en-US" altLang="ko-KR" sz="1400" b="1" dirty="0" smtClean="0">
                <a:latin typeface="맑은 고딕" pitchFamily="50" charset="-127"/>
                <a:ea typeface="맑은 고딕" pitchFamily="50" charset="-127"/>
              </a:rPr>
              <a:t>Import </a:t>
            </a:r>
            <a:r>
              <a:rPr lang="ko-KR" altLang="en-US" sz="1400" b="1" dirty="0" smtClean="0">
                <a:latin typeface="맑은 고딕" pitchFamily="50" charset="-127"/>
                <a:ea typeface="맑은 고딕" pitchFamily="50" charset="-127"/>
              </a:rPr>
              <a:t>가능</a:t>
            </a:r>
            <a:r>
              <a:rPr lang="en-US" altLang="ko-KR" sz="1400" b="1" dirty="0" smtClean="0">
                <a:latin typeface="맑은 고딕" pitchFamily="50" charset="-127"/>
                <a:ea typeface="맑은 고딕" pitchFamily="50" charset="-127"/>
              </a:rPr>
              <a:t>.</a:t>
            </a:r>
            <a:endParaRPr lang="en-US" altLang="ko-KR" sz="1400" b="1" dirty="0">
              <a:latin typeface="맑은 고딕" pitchFamily="50" charset="-127"/>
              <a:ea typeface="맑은 고딕" pitchFamily="50" charset="-127"/>
            </a:endParaRPr>
          </a:p>
          <a:p>
            <a:pPr marL="342900" indent="-342900">
              <a:buFont typeface="+mj-lt"/>
              <a:buAutoNum type="arabicPeriod"/>
            </a:pPr>
            <a:endParaRPr lang="en-US" altLang="ko-KR" sz="1400" b="1" dirty="0" smtClean="0">
              <a:latin typeface="맑은 고딕" pitchFamily="50" charset="-127"/>
              <a:ea typeface="맑은 고딕" pitchFamily="50" charset="-127"/>
            </a:endParaRPr>
          </a:p>
          <a:p>
            <a:pPr marL="342900" indent="-342900">
              <a:buFont typeface="+mj-lt"/>
              <a:buAutoNum type="arabicPeriod"/>
            </a:pPr>
            <a:r>
              <a:rPr lang="en-US" altLang="ko-KR" sz="1400" b="1" dirty="0" smtClean="0">
                <a:latin typeface="맑은 고딕" pitchFamily="50" charset="-127"/>
                <a:ea typeface="맑은 고딕" pitchFamily="50" charset="-127"/>
              </a:rPr>
              <a:t>Import</a:t>
            </a:r>
            <a:r>
              <a:rPr lang="ko-KR" altLang="en-US" sz="1400" b="1" dirty="0" smtClean="0">
                <a:latin typeface="맑은 고딕" pitchFamily="50" charset="-127"/>
                <a:ea typeface="맑은 고딕" pitchFamily="50" charset="-127"/>
              </a:rPr>
              <a:t>할 </a:t>
            </a:r>
            <a:r>
              <a:rPr lang="en-US" altLang="ko-KR" sz="1400" b="1" dirty="0" smtClean="0">
                <a:latin typeface="맑은 고딕" pitchFamily="50" charset="-127"/>
                <a:ea typeface="맑은 고딕" pitchFamily="50" charset="-127"/>
              </a:rPr>
              <a:t>MS Word </a:t>
            </a:r>
            <a:r>
              <a:rPr lang="ko-KR" altLang="en-US" sz="1400" b="1" dirty="0" smtClean="0">
                <a:latin typeface="맑은 고딕" pitchFamily="50" charset="-127"/>
                <a:ea typeface="맑은 고딕" pitchFamily="50" charset="-127"/>
              </a:rPr>
              <a:t>선택</a:t>
            </a:r>
            <a:r>
              <a:rPr lang="en-US" altLang="ko-KR" sz="1400" b="1" dirty="0" smtClean="0">
                <a:latin typeface="맑은 고딕" pitchFamily="50" charset="-127"/>
                <a:ea typeface="맑은 고딕" pitchFamily="50" charset="-127"/>
              </a:rPr>
              <a:t>.</a:t>
            </a:r>
          </a:p>
          <a:p>
            <a:pPr marL="342900" indent="-342900">
              <a:buFont typeface="+mj-lt"/>
              <a:buAutoNum type="arabicPeriod"/>
            </a:pPr>
            <a:endParaRPr lang="en-US" altLang="ko-KR" sz="1400" b="1" dirty="0">
              <a:latin typeface="맑은 고딕" pitchFamily="50" charset="-127"/>
              <a:ea typeface="맑은 고딕" pitchFamily="50" charset="-127"/>
            </a:endParaRPr>
          </a:p>
          <a:p>
            <a:pPr marL="342900" indent="-342900">
              <a:buFont typeface="+mj-lt"/>
              <a:buAutoNum type="arabicPeriod"/>
            </a:pPr>
            <a:r>
              <a:rPr lang="en-US" altLang="ko-KR" sz="1400" b="1" dirty="0" smtClean="0">
                <a:latin typeface="맑은 고딕" pitchFamily="50" charset="-127"/>
                <a:ea typeface="맑은 고딕" pitchFamily="50" charset="-127"/>
              </a:rPr>
              <a:t>Import Configuration </a:t>
            </a:r>
            <a:r>
              <a:rPr lang="ko-KR" altLang="en-US" sz="1400" b="1" dirty="0" smtClean="0">
                <a:latin typeface="맑은 고딕" pitchFamily="50" charset="-127"/>
                <a:ea typeface="맑은 고딕" pitchFamily="50" charset="-127"/>
              </a:rPr>
              <a:t>선택</a:t>
            </a:r>
            <a:r>
              <a:rPr lang="en-US" altLang="ko-KR" sz="1400" b="1" dirty="0" smtClean="0">
                <a:latin typeface="맑은 고딕" pitchFamily="50" charset="-127"/>
                <a:ea typeface="맑은 고딕" pitchFamily="50" charset="-127"/>
              </a:rPr>
              <a:t>.(Initial Import / Reimport).</a:t>
            </a:r>
            <a:r>
              <a:rPr lang="ko-KR" altLang="en-US" sz="1400" b="1" dirty="0" smtClean="0">
                <a:latin typeface="맑은 고딕" pitchFamily="50" charset="-127"/>
                <a:ea typeface="맑은 고딕" pitchFamily="50" charset="-127"/>
              </a:rPr>
              <a:t> </a:t>
            </a:r>
            <a:r>
              <a:rPr lang="ko-KR" altLang="en-US" sz="1400" b="1" dirty="0">
                <a:latin typeface="맑은 고딕" pitchFamily="50" charset="-127"/>
                <a:ea typeface="맑은 고딕" pitchFamily="50" charset="-127"/>
              </a:rPr>
              <a:t>필요한 항목 추가 가능</a:t>
            </a:r>
            <a:r>
              <a:rPr lang="en-US" altLang="ko-KR" sz="1400" b="1" dirty="0">
                <a:latin typeface="맑은 고딕" pitchFamily="50" charset="-127"/>
                <a:ea typeface="맑은 고딕" pitchFamily="50" charset="-127"/>
              </a:rPr>
              <a:t>. (XML </a:t>
            </a:r>
            <a:r>
              <a:rPr lang="ko-KR" altLang="en-US" sz="1400" b="1" dirty="0">
                <a:latin typeface="맑은 고딕" pitchFamily="50" charset="-127"/>
                <a:ea typeface="맑은 고딕" pitchFamily="50" charset="-127"/>
              </a:rPr>
              <a:t>수정</a:t>
            </a:r>
            <a:r>
              <a:rPr lang="en-US" altLang="ko-KR" sz="1400" b="1" dirty="0" smtClean="0">
                <a:latin typeface="맑은 고딕" pitchFamily="50" charset="-127"/>
                <a:ea typeface="맑은 고딕" pitchFamily="50" charset="-127"/>
              </a:rPr>
              <a:t>)</a:t>
            </a:r>
          </a:p>
          <a:p>
            <a:pPr marL="342900" indent="-342900">
              <a:buFont typeface="+mj-lt"/>
              <a:buAutoNum type="arabicPeriod"/>
            </a:pPr>
            <a:endParaRPr lang="en-US" altLang="ko-KR" sz="1400" b="1" dirty="0">
              <a:latin typeface="맑은 고딕" pitchFamily="50" charset="-127"/>
              <a:ea typeface="맑은 고딕" pitchFamily="50" charset="-127"/>
            </a:endParaRPr>
          </a:p>
          <a:p>
            <a:pPr marL="342900" indent="-342900">
              <a:buFont typeface="+mj-lt"/>
              <a:buAutoNum type="arabicPeriod"/>
            </a:pPr>
            <a:r>
              <a:rPr lang="en-US" altLang="ko-KR" sz="1400" b="1" dirty="0" smtClean="0">
                <a:latin typeface="맑은 고딕" pitchFamily="50" charset="-127"/>
                <a:ea typeface="맑은 고딕" pitchFamily="50" charset="-127"/>
              </a:rPr>
              <a:t>Field</a:t>
            </a:r>
            <a:r>
              <a:rPr lang="ko-KR" altLang="en-US" sz="1400" b="1" dirty="0" smtClean="0">
                <a:latin typeface="맑은 고딕" pitchFamily="50" charset="-127"/>
                <a:ea typeface="맑은 고딕" pitchFamily="50" charset="-127"/>
              </a:rPr>
              <a:t>에서 </a:t>
            </a:r>
            <a:r>
              <a:rPr lang="ko-KR" altLang="en-US" sz="1400" b="1" dirty="0" err="1" smtClean="0">
                <a:latin typeface="맑은 고딕" pitchFamily="50" charset="-127"/>
                <a:ea typeface="맑은 고딕" pitchFamily="50" charset="-127"/>
              </a:rPr>
              <a:t>문서내</a:t>
            </a:r>
            <a:r>
              <a:rPr lang="ko-KR" altLang="en-US" sz="1400" b="1" dirty="0" smtClean="0">
                <a:latin typeface="맑은 고딕" pitchFamily="50" charset="-127"/>
                <a:ea typeface="맑은 고딕" pitchFamily="50" charset="-127"/>
              </a:rPr>
              <a:t> 각 항목의 </a:t>
            </a:r>
            <a:r>
              <a:rPr lang="en-US" altLang="ko-KR" sz="1400" b="1" dirty="0" smtClean="0">
                <a:latin typeface="맑은 고딕" pitchFamily="50" charset="-127"/>
                <a:ea typeface="맑은 고딕" pitchFamily="50" charset="-127"/>
              </a:rPr>
              <a:t>Category</a:t>
            </a:r>
            <a:r>
              <a:rPr lang="ko-KR" altLang="en-US" sz="1400" b="1" dirty="0" smtClean="0">
                <a:latin typeface="맑은 고딕" pitchFamily="50" charset="-127"/>
                <a:ea typeface="맑은 고딕" pitchFamily="50" charset="-127"/>
              </a:rPr>
              <a:t>와 문서 이름</a:t>
            </a:r>
            <a:r>
              <a:rPr lang="en-US" altLang="ko-KR" sz="1400" b="1" dirty="0" smtClean="0">
                <a:latin typeface="맑은 고딕" pitchFamily="50" charset="-127"/>
                <a:ea typeface="맑은 고딕" pitchFamily="50" charset="-127"/>
              </a:rPr>
              <a:t>, </a:t>
            </a:r>
            <a:r>
              <a:rPr lang="ko-KR" altLang="en-US" sz="1400" b="1" dirty="0" smtClean="0">
                <a:latin typeface="맑은 고딕" pitchFamily="50" charset="-127"/>
                <a:ea typeface="맑은 고딕" pitchFamily="50" charset="-127"/>
              </a:rPr>
              <a:t>프로젝트 이름 입력 및 선택</a:t>
            </a:r>
            <a:endParaRPr lang="en-US" altLang="ko-KR" sz="1400" b="1" dirty="0" smtClean="0">
              <a:latin typeface="맑은 고딕" pitchFamily="50" charset="-127"/>
              <a:ea typeface="맑은 고딕" pitchFamily="50" charset="-127"/>
            </a:endParaRPr>
          </a:p>
          <a:p>
            <a:pPr marL="342900" indent="-342900">
              <a:buFont typeface="+mj-lt"/>
              <a:buAutoNum type="arabicPeriod"/>
            </a:pPr>
            <a:endParaRPr lang="en-US" altLang="ko-KR" sz="1400" b="1" dirty="0">
              <a:latin typeface="맑은 고딕" pitchFamily="50" charset="-127"/>
              <a:ea typeface="맑은 고딕" pitchFamily="50" charset="-127"/>
            </a:endParaRPr>
          </a:p>
          <a:p>
            <a:pPr marL="342900" indent="-342900">
              <a:buFont typeface="+mj-lt"/>
              <a:buAutoNum type="arabicPeriod"/>
            </a:pPr>
            <a:r>
              <a:rPr lang="en-US" altLang="ko-KR" sz="1400" b="1" dirty="0" smtClean="0">
                <a:latin typeface="맑은 고딕" pitchFamily="50" charset="-127"/>
                <a:ea typeface="맑은 고딕" pitchFamily="50" charset="-127"/>
              </a:rPr>
              <a:t>Re-Import</a:t>
            </a:r>
            <a:r>
              <a:rPr lang="ko-KR" altLang="en-US" sz="1400" b="1" dirty="0" smtClean="0">
                <a:latin typeface="맑은 고딕" pitchFamily="50" charset="-127"/>
                <a:ea typeface="맑은 고딕" pitchFamily="50" charset="-127"/>
              </a:rPr>
              <a:t>일 경우 다시 </a:t>
            </a:r>
            <a:r>
              <a:rPr lang="en-US" altLang="ko-KR" sz="1400" b="1" dirty="0" smtClean="0">
                <a:latin typeface="맑은 고딕" pitchFamily="50" charset="-127"/>
                <a:ea typeface="맑은 고딕" pitchFamily="50" charset="-127"/>
              </a:rPr>
              <a:t>Import</a:t>
            </a:r>
            <a:r>
              <a:rPr lang="ko-KR" altLang="en-US" sz="1400" b="1" dirty="0" smtClean="0">
                <a:latin typeface="맑은 고딕" pitchFamily="50" charset="-127"/>
                <a:ea typeface="맑은 고딕" pitchFamily="50" charset="-127"/>
              </a:rPr>
              <a:t>할 </a:t>
            </a:r>
            <a:r>
              <a:rPr lang="en-US" altLang="ko-KR" sz="1400" b="1" dirty="0" smtClean="0">
                <a:latin typeface="맑은 고딕" pitchFamily="50" charset="-127"/>
                <a:ea typeface="맑은 고딕" pitchFamily="50" charset="-127"/>
              </a:rPr>
              <a:t>Document ID </a:t>
            </a:r>
            <a:r>
              <a:rPr lang="ko-KR" altLang="en-US" sz="1400" b="1" dirty="0" smtClean="0">
                <a:latin typeface="맑은 고딕" pitchFamily="50" charset="-127"/>
                <a:ea typeface="맑은 고딕" pitchFamily="50" charset="-127"/>
              </a:rPr>
              <a:t>입</a:t>
            </a:r>
            <a:r>
              <a:rPr lang="ko-KR" altLang="en-US" sz="1400" b="1" dirty="0">
                <a:latin typeface="맑은 고딕" pitchFamily="50" charset="-127"/>
                <a:ea typeface="맑은 고딕" pitchFamily="50" charset="-127"/>
              </a:rPr>
              <a:t>력</a:t>
            </a:r>
            <a:endParaRPr lang="en-US" altLang="ko-KR" sz="1400" b="1" dirty="0">
              <a:latin typeface="맑은 고딕" pitchFamily="50" charset="-127"/>
              <a:ea typeface="맑은 고딕" pitchFamily="50" charset="-127"/>
            </a:endParaRPr>
          </a:p>
        </p:txBody>
      </p:sp>
      <p:sp>
        <p:nvSpPr>
          <p:cNvPr id="9" name="모서리가 둥근 직사각형 8"/>
          <p:cNvSpPr/>
          <p:nvPr/>
        </p:nvSpPr>
        <p:spPr>
          <a:xfrm>
            <a:off x="1869635" y="1709952"/>
            <a:ext cx="3278428"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0" name="모서리가 둥근 직사각형 9"/>
          <p:cNvSpPr/>
          <p:nvPr/>
        </p:nvSpPr>
        <p:spPr>
          <a:xfrm>
            <a:off x="1869635" y="2736352"/>
            <a:ext cx="4646581"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1" name="모서리가 둥근 직사각형 10"/>
          <p:cNvSpPr/>
          <p:nvPr/>
        </p:nvSpPr>
        <p:spPr>
          <a:xfrm>
            <a:off x="1979713" y="3162312"/>
            <a:ext cx="4392488" cy="10587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2" name="모서리가 둥근 직사각형 11"/>
          <p:cNvSpPr/>
          <p:nvPr/>
        </p:nvSpPr>
        <p:spPr>
          <a:xfrm>
            <a:off x="1868491" y="4899051"/>
            <a:ext cx="4503710" cy="9062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3" name="Oval 42"/>
          <p:cNvSpPr>
            <a:spLocks noChangeArrowheads="1"/>
          </p:cNvSpPr>
          <p:nvPr/>
        </p:nvSpPr>
        <p:spPr bwMode="auto">
          <a:xfrm>
            <a:off x="1404000" y="1709952"/>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kumimoji="0" lang="en-US" altLang="ko-KR" sz="2000" b="1" dirty="0">
                <a:latin typeface="Arial" charset="0"/>
                <a:ea typeface="돋움" pitchFamily="34" charset="-127"/>
              </a:rPr>
              <a:t>1</a:t>
            </a:r>
          </a:p>
        </p:txBody>
      </p:sp>
      <p:sp>
        <p:nvSpPr>
          <p:cNvPr id="14" name="Oval 42"/>
          <p:cNvSpPr>
            <a:spLocks noChangeArrowheads="1"/>
          </p:cNvSpPr>
          <p:nvPr/>
        </p:nvSpPr>
        <p:spPr bwMode="auto">
          <a:xfrm>
            <a:off x="1404000" y="2662845"/>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2</a:t>
            </a:r>
            <a:endParaRPr kumimoji="0" lang="en-US" altLang="ko-KR" sz="2000" b="1" dirty="0">
              <a:latin typeface="Arial" charset="0"/>
              <a:ea typeface="돋움" pitchFamily="34" charset="-127"/>
            </a:endParaRPr>
          </a:p>
        </p:txBody>
      </p:sp>
      <p:sp>
        <p:nvSpPr>
          <p:cNvPr id="15" name="Oval 42"/>
          <p:cNvSpPr>
            <a:spLocks noChangeArrowheads="1"/>
          </p:cNvSpPr>
          <p:nvPr/>
        </p:nvSpPr>
        <p:spPr bwMode="auto">
          <a:xfrm>
            <a:off x="1404000" y="3256654"/>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kumimoji="0" lang="en-US" altLang="ko-KR" sz="2000" b="1" dirty="0" smtClean="0">
                <a:latin typeface="Arial" charset="0"/>
                <a:ea typeface="돋움" pitchFamily="34" charset="-127"/>
              </a:rPr>
              <a:t>3</a:t>
            </a:r>
            <a:endParaRPr kumimoji="0" lang="en-US" altLang="ko-KR" sz="2000" b="1" dirty="0">
              <a:latin typeface="Arial" charset="0"/>
              <a:ea typeface="돋움" pitchFamily="34" charset="-127"/>
            </a:endParaRPr>
          </a:p>
        </p:txBody>
      </p:sp>
      <p:sp>
        <p:nvSpPr>
          <p:cNvPr id="16" name="Oval 42"/>
          <p:cNvSpPr>
            <a:spLocks noChangeArrowheads="1"/>
          </p:cNvSpPr>
          <p:nvPr/>
        </p:nvSpPr>
        <p:spPr bwMode="auto">
          <a:xfrm>
            <a:off x="1404000" y="5370218"/>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5</a:t>
            </a:r>
            <a:endParaRPr kumimoji="0" lang="en-US" altLang="ko-KR" sz="2000" b="1" dirty="0">
              <a:latin typeface="Arial" charset="0"/>
              <a:ea typeface="돋움" pitchFamily="34" charset="-127"/>
            </a:endParaRPr>
          </a:p>
        </p:txBody>
      </p:sp>
      <p:sp>
        <p:nvSpPr>
          <p:cNvPr id="17" name="Oval 42"/>
          <p:cNvSpPr>
            <a:spLocks noChangeArrowheads="1"/>
          </p:cNvSpPr>
          <p:nvPr/>
        </p:nvSpPr>
        <p:spPr bwMode="auto">
          <a:xfrm>
            <a:off x="1404000" y="4873764"/>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4</a:t>
            </a:r>
            <a:endParaRPr kumimoji="0" lang="en-US" altLang="ko-KR" sz="2000" b="1" dirty="0">
              <a:latin typeface="Arial" charset="0"/>
              <a:ea typeface="돋움" pitchFamily="34" charset="-127"/>
            </a:endParaRPr>
          </a:p>
        </p:txBody>
      </p:sp>
    </p:spTree>
    <p:extLst>
      <p:ext uri="{BB962C8B-B14F-4D97-AF65-F5344CB8AC3E}">
        <p14:creationId xmlns:p14="http://schemas.microsoft.com/office/powerpoint/2010/main" val="3019793941"/>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b="1" dirty="0" smtClean="0">
                <a:latin typeface="맑은 고딕" pitchFamily="50" charset="-127"/>
                <a:ea typeface="맑은 고딕" pitchFamily="50" charset="-127"/>
              </a:rPr>
              <a:t>요구사항 관리 </a:t>
            </a:r>
            <a:r>
              <a:rPr lang="en-US" altLang="ko-KR" b="1" dirty="0" smtClean="0">
                <a:latin typeface="맑은 고딕" pitchFamily="50" charset="-127"/>
                <a:ea typeface="맑은 고딕" pitchFamily="50" charset="-127"/>
              </a:rPr>
              <a:t>(Requirement Management)</a:t>
            </a:r>
            <a:endParaRPr lang="en-US" b="1" dirty="0">
              <a:latin typeface="맑은 고딕" pitchFamily="50" charset="-127"/>
              <a:ea typeface="맑은 고딕" pitchFamily="50" charset="-127"/>
            </a:endParaRPr>
          </a:p>
        </p:txBody>
      </p:sp>
      <p:sp>
        <p:nvSpPr>
          <p:cNvPr id="85" name="Subtitle 84"/>
          <p:cNvSpPr>
            <a:spLocks noGrp="1"/>
          </p:cNvSpPr>
          <p:nvPr>
            <p:ph type="subTitle" idx="15"/>
          </p:nvPr>
        </p:nvSpPr>
        <p:spPr/>
        <p:txBody>
          <a:bodyPr/>
          <a:lstStyle/>
          <a:p>
            <a:r>
              <a:rPr lang="en-US" b="1" dirty="0" smtClean="0">
                <a:latin typeface="맑은 고딕" pitchFamily="50" charset="-127"/>
                <a:ea typeface="맑은 고딕" pitchFamily="50" charset="-127"/>
              </a:rPr>
              <a:t>Export (MS Word)</a:t>
            </a:r>
            <a:endParaRPr lang="en-US" b="1" dirty="0">
              <a:latin typeface="맑은 고딕" pitchFamily="50" charset="-127"/>
              <a:ea typeface="맑은 고딕" pitchFamily="50" charset="-127"/>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440000"/>
            <a:ext cx="6387426" cy="49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54496" y="1440000"/>
            <a:ext cx="1944216" cy="3447098"/>
          </a:xfrm>
          <a:prstGeom prst="rect">
            <a:avLst/>
          </a:prstGeom>
          <a:noFill/>
        </p:spPr>
        <p:txBody>
          <a:bodyPr wrap="square" lIns="0" tIns="0" rIns="0" bIns="0" rtlCol="0">
            <a:spAutoFit/>
          </a:bodyPr>
          <a:lstStyle/>
          <a:p>
            <a:pPr marL="342900" indent="-342900">
              <a:buFont typeface="+mj-lt"/>
              <a:buAutoNum type="arabicPeriod"/>
            </a:pPr>
            <a:r>
              <a:rPr lang="en-US" altLang="ko-KR" sz="1400" b="1" dirty="0" smtClean="0">
                <a:latin typeface="맑은 고딕" pitchFamily="50" charset="-127"/>
                <a:ea typeface="맑은 고딕" pitchFamily="50" charset="-127"/>
              </a:rPr>
              <a:t>Integrity</a:t>
            </a:r>
            <a:r>
              <a:rPr lang="ko-KR" altLang="en-US" sz="1400" b="1" dirty="0" smtClean="0">
                <a:latin typeface="맑은 고딕" pitchFamily="50" charset="-127"/>
                <a:ea typeface="맑은 고딕" pitchFamily="50" charset="-127"/>
              </a:rPr>
              <a:t>의 </a:t>
            </a:r>
            <a:r>
              <a:rPr lang="en-US" altLang="ko-KR" sz="1400" b="1" dirty="0" smtClean="0">
                <a:latin typeface="맑은 고딕" pitchFamily="50" charset="-127"/>
                <a:ea typeface="맑은 고딕" pitchFamily="50" charset="-127"/>
              </a:rPr>
              <a:t>Gateway</a:t>
            </a:r>
            <a:r>
              <a:rPr lang="ko-KR" altLang="en-US" sz="1400" b="1" dirty="0" smtClean="0">
                <a:latin typeface="맑은 고딕" pitchFamily="50" charset="-127"/>
                <a:ea typeface="맑은 고딕" pitchFamily="50" charset="-127"/>
              </a:rPr>
              <a:t>를 사용하여 </a:t>
            </a:r>
            <a:r>
              <a:rPr lang="en-US" altLang="ko-KR" sz="1400" b="1" dirty="0" smtClean="0">
                <a:latin typeface="맑은 고딕" pitchFamily="50" charset="-127"/>
                <a:ea typeface="맑은 고딕" pitchFamily="50" charset="-127"/>
              </a:rPr>
              <a:t>MS word</a:t>
            </a:r>
            <a:r>
              <a:rPr lang="ko-KR" altLang="en-US" sz="1400" b="1" dirty="0" smtClean="0">
                <a:latin typeface="맑은 고딕" pitchFamily="50" charset="-127"/>
                <a:ea typeface="맑은 고딕" pitchFamily="50" charset="-127"/>
              </a:rPr>
              <a:t> </a:t>
            </a:r>
            <a:r>
              <a:rPr lang="en-US" altLang="ko-KR" sz="1400" b="1" dirty="0" smtClean="0">
                <a:latin typeface="맑은 고딕" pitchFamily="50" charset="-127"/>
                <a:ea typeface="맑은 고딕" pitchFamily="50" charset="-127"/>
              </a:rPr>
              <a:t>Export </a:t>
            </a:r>
            <a:r>
              <a:rPr lang="ko-KR" altLang="en-US" sz="1400" b="1" dirty="0" smtClean="0">
                <a:latin typeface="맑은 고딕" pitchFamily="50" charset="-127"/>
                <a:ea typeface="맑은 고딕" pitchFamily="50" charset="-127"/>
              </a:rPr>
              <a:t>가능</a:t>
            </a:r>
            <a:r>
              <a:rPr lang="en-US" altLang="ko-KR" sz="1400" b="1" dirty="0" smtClean="0">
                <a:latin typeface="맑은 고딕" pitchFamily="50" charset="-127"/>
                <a:ea typeface="맑은 고딕" pitchFamily="50" charset="-127"/>
              </a:rPr>
              <a:t>.</a:t>
            </a:r>
          </a:p>
          <a:p>
            <a:pPr marL="342900" indent="-342900">
              <a:buFont typeface="+mj-lt"/>
              <a:buAutoNum type="arabicPeriod"/>
            </a:pPr>
            <a:endParaRPr lang="en-US" altLang="ko-KR" sz="1400" b="1" dirty="0" smtClean="0">
              <a:latin typeface="맑은 고딕" pitchFamily="50" charset="-127"/>
              <a:ea typeface="맑은 고딕" pitchFamily="50" charset="-127"/>
            </a:endParaRPr>
          </a:p>
          <a:p>
            <a:pPr marL="342900" indent="-342900">
              <a:buFont typeface="+mj-lt"/>
              <a:buAutoNum type="arabicPeriod"/>
            </a:pPr>
            <a:r>
              <a:rPr lang="en-US" altLang="ko-KR" sz="1400" b="1" dirty="0" smtClean="0">
                <a:latin typeface="맑은 고딕" pitchFamily="50" charset="-127"/>
                <a:ea typeface="맑은 고딕" pitchFamily="50" charset="-127"/>
              </a:rPr>
              <a:t>Export</a:t>
            </a:r>
            <a:r>
              <a:rPr lang="ko-KR" altLang="en-US" sz="1400" b="1" dirty="0" smtClean="0">
                <a:latin typeface="맑은 고딕" pitchFamily="50" charset="-127"/>
                <a:ea typeface="맑은 고딕" pitchFamily="50" charset="-127"/>
              </a:rPr>
              <a:t>될 문서의 </a:t>
            </a:r>
            <a:r>
              <a:rPr lang="en-US" altLang="ko-KR" sz="1400" b="1" dirty="0" smtClean="0">
                <a:latin typeface="맑은 고딕" pitchFamily="50" charset="-127"/>
                <a:ea typeface="맑은 고딕" pitchFamily="50" charset="-127"/>
              </a:rPr>
              <a:t>ID</a:t>
            </a:r>
            <a:r>
              <a:rPr lang="ko-KR" altLang="en-US" sz="1400" b="1" dirty="0" smtClean="0">
                <a:latin typeface="맑은 고딕" pitchFamily="50" charset="-127"/>
                <a:ea typeface="맑은 고딕" pitchFamily="50" charset="-127"/>
              </a:rPr>
              <a:t>가 자동으로 표시됨</a:t>
            </a:r>
            <a:r>
              <a:rPr lang="en-US" altLang="ko-KR" sz="1400" b="1" dirty="0" smtClean="0">
                <a:latin typeface="맑은 고딕" pitchFamily="50" charset="-127"/>
                <a:ea typeface="맑은 고딕" pitchFamily="50" charset="-127"/>
              </a:rPr>
              <a:t>. Read-only.</a:t>
            </a:r>
            <a:endParaRPr lang="en-US" altLang="ko-KR" sz="1400" b="1" dirty="0">
              <a:latin typeface="맑은 고딕" pitchFamily="50" charset="-127"/>
              <a:ea typeface="맑은 고딕" pitchFamily="50" charset="-127"/>
            </a:endParaRPr>
          </a:p>
          <a:p>
            <a:pPr marL="342900" indent="-342900">
              <a:buFont typeface="+mj-lt"/>
              <a:buAutoNum type="arabicPeriod"/>
            </a:pPr>
            <a:endParaRPr lang="en-US" altLang="ko-KR" sz="1400" b="1" dirty="0">
              <a:latin typeface="맑은 고딕" pitchFamily="50" charset="-127"/>
              <a:ea typeface="맑은 고딕" pitchFamily="50" charset="-127"/>
            </a:endParaRPr>
          </a:p>
          <a:p>
            <a:pPr marL="342900" indent="-342900">
              <a:buFont typeface="+mj-lt"/>
              <a:buAutoNum type="arabicPeriod"/>
            </a:pPr>
            <a:r>
              <a:rPr lang="en-US" altLang="ko-KR" sz="1400" b="1" dirty="0" smtClean="0">
                <a:latin typeface="맑은 고딕" pitchFamily="50" charset="-127"/>
                <a:ea typeface="맑은 고딕" pitchFamily="50" charset="-127"/>
              </a:rPr>
              <a:t>Export Configuration </a:t>
            </a:r>
            <a:r>
              <a:rPr lang="ko-KR" altLang="en-US" sz="1400" b="1" dirty="0" smtClean="0">
                <a:latin typeface="맑은 고딕" pitchFamily="50" charset="-127"/>
                <a:ea typeface="맑은 고딕" pitchFamily="50" charset="-127"/>
              </a:rPr>
              <a:t>선택</a:t>
            </a:r>
            <a:r>
              <a:rPr lang="en-US" altLang="ko-KR" sz="1400" b="1" dirty="0" smtClean="0">
                <a:latin typeface="맑은 고딕" pitchFamily="50" charset="-127"/>
                <a:ea typeface="맑은 고딕" pitchFamily="50" charset="-127"/>
              </a:rPr>
              <a:t>. </a:t>
            </a:r>
            <a:r>
              <a:rPr lang="ko-KR" altLang="en-US" sz="1400" b="1" dirty="0" smtClean="0">
                <a:latin typeface="맑은 고딕" pitchFamily="50" charset="-127"/>
                <a:ea typeface="맑은 고딕" pitchFamily="50" charset="-127"/>
              </a:rPr>
              <a:t>원하는 </a:t>
            </a:r>
            <a:r>
              <a:rPr lang="en-US" altLang="ko-KR" sz="1400" b="1" dirty="0" smtClean="0">
                <a:latin typeface="맑은 고딕" pitchFamily="50" charset="-127"/>
                <a:ea typeface="맑은 고딕" pitchFamily="50" charset="-127"/>
              </a:rPr>
              <a:t>Template</a:t>
            </a:r>
            <a:r>
              <a:rPr lang="ko-KR" altLang="en-US" sz="1400" b="1" dirty="0" smtClean="0">
                <a:latin typeface="맑은 고딕" pitchFamily="50" charset="-127"/>
                <a:ea typeface="맑은 고딕" pitchFamily="50" charset="-127"/>
              </a:rPr>
              <a:t>으로 </a:t>
            </a:r>
            <a:r>
              <a:rPr lang="en-US" altLang="ko-KR" sz="1400" b="1" dirty="0" smtClean="0">
                <a:latin typeface="맑은 고딕" pitchFamily="50" charset="-127"/>
                <a:ea typeface="맑은 고딕" pitchFamily="50" charset="-127"/>
              </a:rPr>
              <a:t>Export </a:t>
            </a:r>
            <a:r>
              <a:rPr lang="ko-KR" altLang="en-US" sz="1400" b="1" dirty="0" smtClean="0">
                <a:latin typeface="맑은 고딕" pitchFamily="50" charset="-127"/>
                <a:ea typeface="맑은 고딕" pitchFamily="50" charset="-127"/>
              </a:rPr>
              <a:t>가능</a:t>
            </a:r>
            <a:r>
              <a:rPr lang="en-US" altLang="ko-KR" sz="1400" b="1" dirty="0" smtClean="0">
                <a:latin typeface="맑은 고딕" pitchFamily="50" charset="-127"/>
                <a:ea typeface="맑은 고딕" pitchFamily="50" charset="-127"/>
              </a:rPr>
              <a:t>.</a:t>
            </a:r>
          </a:p>
          <a:p>
            <a:pPr marL="342900" indent="-342900">
              <a:buFont typeface="+mj-lt"/>
              <a:buAutoNum type="arabicPeriod"/>
            </a:pPr>
            <a:endParaRPr lang="en-US" altLang="ko-KR" sz="1400" b="1" dirty="0" smtClean="0">
              <a:latin typeface="맑은 고딕" pitchFamily="50" charset="-127"/>
              <a:ea typeface="맑은 고딕" pitchFamily="50" charset="-127"/>
            </a:endParaRPr>
          </a:p>
          <a:p>
            <a:pPr marL="342900" indent="-342900">
              <a:buFont typeface="+mj-lt"/>
              <a:buAutoNum type="arabicPeriod"/>
            </a:pPr>
            <a:r>
              <a:rPr lang="ko-KR" altLang="en-US" sz="1400" b="1" dirty="0" smtClean="0">
                <a:latin typeface="맑은 고딕" pitchFamily="50" charset="-127"/>
                <a:ea typeface="맑은 고딕" pitchFamily="50" charset="-127"/>
              </a:rPr>
              <a:t>필요한 항목 추가 가능</a:t>
            </a:r>
            <a:r>
              <a:rPr lang="en-US" altLang="ko-KR" sz="1400" b="1" dirty="0" smtClean="0">
                <a:latin typeface="맑은 고딕" pitchFamily="50" charset="-127"/>
                <a:ea typeface="맑은 고딕" pitchFamily="50" charset="-127"/>
              </a:rPr>
              <a:t>. (XML </a:t>
            </a:r>
            <a:r>
              <a:rPr lang="ko-KR" altLang="en-US" sz="1400" b="1" dirty="0" smtClean="0">
                <a:latin typeface="맑은 고딕" pitchFamily="50" charset="-127"/>
                <a:ea typeface="맑은 고딕" pitchFamily="50" charset="-127"/>
              </a:rPr>
              <a:t>수정</a:t>
            </a:r>
            <a:r>
              <a:rPr lang="en-US" altLang="ko-KR" sz="1400" b="1" dirty="0" smtClean="0">
                <a:latin typeface="맑은 고딕" pitchFamily="50" charset="-127"/>
                <a:ea typeface="맑은 고딕" pitchFamily="50" charset="-127"/>
              </a:rPr>
              <a:t>)</a:t>
            </a:r>
          </a:p>
        </p:txBody>
      </p:sp>
      <p:sp>
        <p:nvSpPr>
          <p:cNvPr id="7" name="모서리가 둥근 직사각형 6"/>
          <p:cNvSpPr/>
          <p:nvPr/>
        </p:nvSpPr>
        <p:spPr>
          <a:xfrm>
            <a:off x="1979712" y="1709952"/>
            <a:ext cx="338437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8" name="모서리가 둥근 직사각형 7"/>
          <p:cNvSpPr/>
          <p:nvPr/>
        </p:nvSpPr>
        <p:spPr>
          <a:xfrm>
            <a:off x="2132112" y="2924944"/>
            <a:ext cx="4312096"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9" name="모서리가 둥근 직사각형 8"/>
          <p:cNvSpPr/>
          <p:nvPr/>
        </p:nvSpPr>
        <p:spPr>
          <a:xfrm>
            <a:off x="2113448" y="3365376"/>
            <a:ext cx="4312096" cy="17198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0" name="Oval 42"/>
          <p:cNvSpPr>
            <a:spLocks noChangeArrowheads="1"/>
          </p:cNvSpPr>
          <p:nvPr/>
        </p:nvSpPr>
        <p:spPr bwMode="auto">
          <a:xfrm>
            <a:off x="1557989" y="1664611"/>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1</a:t>
            </a:r>
            <a:endParaRPr kumimoji="0" lang="en-US" altLang="ko-KR" sz="2000" b="1" dirty="0">
              <a:latin typeface="Arial" charset="0"/>
              <a:ea typeface="돋움" pitchFamily="34" charset="-127"/>
            </a:endParaRPr>
          </a:p>
        </p:txBody>
      </p:sp>
      <p:sp>
        <p:nvSpPr>
          <p:cNvPr id="11" name="Oval 42"/>
          <p:cNvSpPr>
            <a:spLocks noChangeArrowheads="1"/>
          </p:cNvSpPr>
          <p:nvPr/>
        </p:nvSpPr>
        <p:spPr bwMode="auto">
          <a:xfrm>
            <a:off x="1562870" y="2851437"/>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2</a:t>
            </a:r>
            <a:endParaRPr kumimoji="0" lang="en-US" altLang="ko-KR" sz="2000" b="1" dirty="0">
              <a:latin typeface="Arial" charset="0"/>
              <a:ea typeface="돋움" pitchFamily="34" charset="-127"/>
            </a:endParaRPr>
          </a:p>
        </p:txBody>
      </p:sp>
      <p:sp>
        <p:nvSpPr>
          <p:cNvPr id="12" name="Oval 42"/>
          <p:cNvSpPr>
            <a:spLocks noChangeArrowheads="1"/>
          </p:cNvSpPr>
          <p:nvPr/>
        </p:nvSpPr>
        <p:spPr bwMode="auto">
          <a:xfrm>
            <a:off x="1562894" y="3345597"/>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3</a:t>
            </a:r>
            <a:endParaRPr kumimoji="0" lang="en-US" altLang="ko-KR" sz="2000" b="1" dirty="0">
              <a:latin typeface="Arial" charset="0"/>
              <a:ea typeface="돋움" pitchFamily="34" charset="-127"/>
            </a:endParaRPr>
          </a:p>
        </p:txBody>
      </p:sp>
      <p:sp>
        <p:nvSpPr>
          <p:cNvPr id="13" name="Oval 42"/>
          <p:cNvSpPr>
            <a:spLocks noChangeArrowheads="1"/>
          </p:cNvSpPr>
          <p:nvPr/>
        </p:nvSpPr>
        <p:spPr bwMode="auto">
          <a:xfrm>
            <a:off x="1558246" y="3846322"/>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kumimoji="0" lang="en-US" altLang="ko-KR" sz="2000" b="1" dirty="0" smtClean="0">
                <a:latin typeface="Arial" charset="0"/>
                <a:ea typeface="돋움" pitchFamily="34" charset="-127"/>
              </a:rPr>
              <a:t>4</a:t>
            </a:r>
            <a:endParaRPr kumimoji="0" lang="en-US" altLang="ko-KR" sz="2000" b="1" dirty="0">
              <a:latin typeface="Arial" charset="0"/>
              <a:ea typeface="돋움" pitchFamily="34" charset="-127"/>
            </a:endParaRPr>
          </a:p>
        </p:txBody>
      </p:sp>
    </p:spTree>
    <p:extLst>
      <p:ext uri="{BB962C8B-B14F-4D97-AF65-F5344CB8AC3E}">
        <p14:creationId xmlns:p14="http://schemas.microsoft.com/office/powerpoint/2010/main" val="171290271"/>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440000"/>
            <a:ext cx="6387426" cy="49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ko-KR" altLang="en-US" b="1" dirty="0" smtClean="0">
                <a:latin typeface="맑은 고딕" pitchFamily="50" charset="-127"/>
                <a:ea typeface="맑은 고딕" pitchFamily="50" charset="-127"/>
              </a:rPr>
              <a:t>요구사항 관리 </a:t>
            </a:r>
            <a:r>
              <a:rPr lang="en-US" altLang="ko-KR" b="1" dirty="0" smtClean="0">
                <a:latin typeface="맑은 고딕" pitchFamily="50" charset="-127"/>
                <a:ea typeface="맑은 고딕" pitchFamily="50" charset="-127"/>
              </a:rPr>
              <a:t>(Requirement Management)</a:t>
            </a:r>
            <a:endParaRPr lang="en-US" b="1" dirty="0">
              <a:latin typeface="맑은 고딕" pitchFamily="50" charset="-127"/>
              <a:ea typeface="맑은 고딕" pitchFamily="50" charset="-127"/>
            </a:endParaRPr>
          </a:p>
        </p:txBody>
      </p:sp>
      <p:sp>
        <p:nvSpPr>
          <p:cNvPr id="85" name="Subtitle 84"/>
          <p:cNvSpPr>
            <a:spLocks noGrp="1"/>
          </p:cNvSpPr>
          <p:nvPr>
            <p:ph type="subTitle" idx="15"/>
          </p:nvPr>
        </p:nvSpPr>
        <p:spPr/>
        <p:txBody>
          <a:bodyPr/>
          <a:lstStyle/>
          <a:p>
            <a:r>
              <a:rPr lang="en-US" b="1" dirty="0" smtClean="0">
                <a:latin typeface="맑은 고딕" pitchFamily="50" charset="-127"/>
                <a:ea typeface="맑은 고딕" pitchFamily="50" charset="-127"/>
              </a:rPr>
              <a:t>Export (MS Excel)</a:t>
            </a:r>
            <a:endParaRPr lang="en-US" b="1" dirty="0">
              <a:latin typeface="맑은 고딕" pitchFamily="50" charset="-127"/>
              <a:ea typeface="맑은 고딕" pitchFamily="50" charset="-127"/>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351" y="2638425"/>
            <a:ext cx="27813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모서리가 둥근 직사각형 6"/>
          <p:cNvSpPr/>
          <p:nvPr/>
        </p:nvSpPr>
        <p:spPr>
          <a:xfrm>
            <a:off x="953313" y="2736352"/>
            <a:ext cx="79208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8" name="모서리가 둥근 직사각형 7"/>
          <p:cNvSpPr/>
          <p:nvPr/>
        </p:nvSpPr>
        <p:spPr>
          <a:xfrm>
            <a:off x="3195487" y="2638425"/>
            <a:ext cx="2767164" cy="15811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9" name="TextBox 8"/>
          <p:cNvSpPr txBox="1"/>
          <p:nvPr/>
        </p:nvSpPr>
        <p:spPr>
          <a:xfrm>
            <a:off x="6854496" y="1440000"/>
            <a:ext cx="1944216" cy="2585323"/>
          </a:xfrm>
          <a:prstGeom prst="rect">
            <a:avLst/>
          </a:prstGeom>
          <a:noFill/>
        </p:spPr>
        <p:txBody>
          <a:bodyPr wrap="square" lIns="0" tIns="0" rIns="0" bIns="0" rtlCol="0">
            <a:spAutoFit/>
          </a:bodyPr>
          <a:lstStyle/>
          <a:p>
            <a:pPr marL="342900" indent="-342900">
              <a:buFont typeface="+mj-lt"/>
              <a:buAutoNum type="arabicPeriod"/>
            </a:pPr>
            <a:r>
              <a:rPr lang="en-US" altLang="ko-KR" sz="1400" b="1" dirty="0" smtClean="0">
                <a:latin typeface="맑은 고딕" pitchFamily="50" charset="-127"/>
                <a:ea typeface="맑은 고딕" pitchFamily="50" charset="-127"/>
              </a:rPr>
              <a:t>Integrity</a:t>
            </a:r>
            <a:r>
              <a:rPr lang="ko-KR" altLang="en-US" sz="1400" b="1" dirty="0" smtClean="0">
                <a:latin typeface="맑은 고딕" pitchFamily="50" charset="-127"/>
                <a:ea typeface="맑은 고딕" pitchFamily="50" charset="-127"/>
              </a:rPr>
              <a:t>의 </a:t>
            </a:r>
            <a:r>
              <a:rPr lang="en-US" altLang="ko-KR" sz="1400" b="1" dirty="0" smtClean="0">
                <a:latin typeface="맑은 고딕" pitchFamily="50" charset="-127"/>
                <a:ea typeface="맑은 고딕" pitchFamily="50" charset="-127"/>
              </a:rPr>
              <a:t>Export Items to Excel </a:t>
            </a:r>
            <a:r>
              <a:rPr lang="ko-KR" altLang="en-US" sz="1400" b="1" dirty="0" smtClean="0">
                <a:latin typeface="맑은 고딕" pitchFamily="50" charset="-127"/>
                <a:ea typeface="맑은 고딕" pitchFamily="50" charset="-127"/>
              </a:rPr>
              <a:t>선택</a:t>
            </a:r>
            <a:endParaRPr lang="en-US" altLang="ko-KR" sz="1400" b="1" dirty="0" smtClean="0">
              <a:latin typeface="맑은 고딕" pitchFamily="50" charset="-127"/>
              <a:ea typeface="맑은 고딕" pitchFamily="50" charset="-127"/>
            </a:endParaRPr>
          </a:p>
          <a:p>
            <a:pPr marL="342900" indent="-342900">
              <a:buFont typeface="+mj-lt"/>
              <a:buAutoNum type="arabicPeriod"/>
            </a:pPr>
            <a:endParaRPr lang="en-US" altLang="ko-KR" sz="1400" b="1" dirty="0">
              <a:latin typeface="맑은 고딕" pitchFamily="50" charset="-127"/>
              <a:ea typeface="맑은 고딕" pitchFamily="50" charset="-127"/>
            </a:endParaRPr>
          </a:p>
          <a:p>
            <a:pPr marL="342900" indent="-342900">
              <a:buFont typeface="+mj-lt"/>
              <a:buAutoNum type="arabicPeriod"/>
            </a:pPr>
            <a:r>
              <a:rPr lang="en-US" altLang="ko-KR" sz="1400" b="1" dirty="0" smtClean="0">
                <a:latin typeface="맑은 고딕" pitchFamily="50" charset="-127"/>
                <a:ea typeface="맑은 고딕" pitchFamily="50" charset="-127"/>
              </a:rPr>
              <a:t>Integrity </a:t>
            </a:r>
            <a:r>
              <a:rPr lang="ko-KR" altLang="en-US" sz="1400" b="1" dirty="0" smtClean="0">
                <a:latin typeface="맑은 고딕" pitchFamily="50" charset="-127"/>
                <a:ea typeface="맑은 고딕" pitchFamily="50" charset="-127"/>
              </a:rPr>
              <a:t>내 모든 문서를 </a:t>
            </a:r>
            <a:r>
              <a:rPr lang="en-US" altLang="ko-KR" sz="1400" b="1" dirty="0" smtClean="0">
                <a:latin typeface="맑은 고딕" pitchFamily="50" charset="-127"/>
                <a:ea typeface="맑은 고딕" pitchFamily="50" charset="-127"/>
              </a:rPr>
              <a:t>MS Excel</a:t>
            </a:r>
            <a:r>
              <a:rPr lang="ko-KR" altLang="en-US" sz="1400" b="1" dirty="0" smtClean="0">
                <a:latin typeface="맑은 고딕" pitchFamily="50" charset="-127"/>
                <a:ea typeface="맑은 고딕" pitchFamily="50" charset="-127"/>
              </a:rPr>
              <a:t>로 </a:t>
            </a:r>
            <a:r>
              <a:rPr lang="en-US" altLang="ko-KR" sz="1400" b="1" dirty="0" smtClean="0">
                <a:latin typeface="맑은 고딕" pitchFamily="50" charset="-127"/>
                <a:ea typeface="맑은 고딕" pitchFamily="50" charset="-127"/>
              </a:rPr>
              <a:t>OOTB</a:t>
            </a:r>
            <a:r>
              <a:rPr lang="ko-KR" altLang="en-US" sz="1400" b="1" dirty="0" smtClean="0">
                <a:latin typeface="맑은 고딕" pitchFamily="50" charset="-127"/>
                <a:ea typeface="맑은 고딕" pitchFamily="50" charset="-127"/>
              </a:rPr>
              <a:t>로 바로 사용 가능</a:t>
            </a:r>
            <a:r>
              <a:rPr lang="en-US" altLang="ko-KR" sz="1400" b="1" dirty="0" smtClean="0">
                <a:latin typeface="맑은 고딕" pitchFamily="50" charset="-127"/>
                <a:ea typeface="맑은 고딕" pitchFamily="50" charset="-127"/>
              </a:rPr>
              <a:t>.</a:t>
            </a:r>
          </a:p>
          <a:p>
            <a:pPr marL="342900" indent="-342900">
              <a:buFont typeface="+mj-lt"/>
              <a:buAutoNum type="arabicPeriod"/>
            </a:pPr>
            <a:endParaRPr lang="en-US" altLang="ko-KR" sz="1400" b="1" dirty="0">
              <a:latin typeface="맑은 고딕" pitchFamily="50" charset="-127"/>
              <a:ea typeface="맑은 고딕" pitchFamily="50" charset="-127"/>
            </a:endParaRPr>
          </a:p>
          <a:p>
            <a:pPr marL="342900" indent="-342900">
              <a:buFont typeface="+mj-lt"/>
              <a:buAutoNum type="arabicPeriod"/>
            </a:pPr>
            <a:r>
              <a:rPr lang="ko-KR" altLang="en-US" sz="1400" b="1" dirty="0" smtClean="0">
                <a:latin typeface="맑은 고딕" pitchFamily="50" charset="-127"/>
                <a:ea typeface="맑은 고딕" pitchFamily="50" charset="-127"/>
              </a:rPr>
              <a:t>선택 항목 또는 전체 항목에 대한 </a:t>
            </a:r>
            <a:r>
              <a:rPr lang="en-US" altLang="ko-KR" sz="1400" b="1" dirty="0" smtClean="0">
                <a:latin typeface="맑은 고딕" pitchFamily="50" charset="-127"/>
                <a:ea typeface="맑은 고딕" pitchFamily="50" charset="-127"/>
              </a:rPr>
              <a:t>MS Excel Export </a:t>
            </a:r>
            <a:r>
              <a:rPr lang="ko-KR" altLang="en-US" sz="1400" b="1" dirty="0" smtClean="0">
                <a:latin typeface="맑은 고딕" pitchFamily="50" charset="-127"/>
                <a:ea typeface="맑은 고딕" pitchFamily="50" charset="-127"/>
              </a:rPr>
              <a:t>가능</a:t>
            </a:r>
            <a:r>
              <a:rPr lang="en-US" altLang="ko-KR" sz="1400" b="1" dirty="0" smtClean="0">
                <a:latin typeface="맑은 고딕" pitchFamily="50" charset="-127"/>
                <a:ea typeface="맑은 고딕" pitchFamily="50" charset="-127"/>
              </a:rPr>
              <a:t>.</a:t>
            </a:r>
            <a:endParaRPr lang="en-US" altLang="ko-KR" sz="1400" b="1" dirty="0">
              <a:latin typeface="맑은 고딕" pitchFamily="50" charset="-127"/>
              <a:ea typeface="맑은 고딕" pitchFamily="50" charset="-127"/>
            </a:endParaRPr>
          </a:p>
        </p:txBody>
      </p:sp>
      <p:sp>
        <p:nvSpPr>
          <p:cNvPr id="10" name="Oval 42"/>
          <p:cNvSpPr>
            <a:spLocks noChangeArrowheads="1"/>
          </p:cNvSpPr>
          <p:nvPr/>
        </p:nvSpPr>
        <p:spPr bwMode="auto">
          <a:xfrm>
            <a:off x="522703" y="2626841"/>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1</a:t>
            </a:r>
            <a:endParaRPr kumimoji="0" lang="en-US" altLang="ko-KR" sz="2000" b="1" dirty="0">
              <a:latin typeface="Arial" charset="0"/>
              <a:ea typeface="돋움" pitchFamily="34" charset="-127"/>
            </a:endParaRPr>
          </a:p>
        </p:txBody>
      </p:sp>
      <p:sp>
        <p:nvSpPr>
          <p:cNvPr id="11" name="Oval 42"/>
          <p:cNvSpPr>
            <a:spLocks noChangeArrowheads="1"/>
          </p:cNvSpPr>
          <p:nvPr/>
        </p:nvSpPr>
        <p:spPr bwMode="auto">
          <a:xfrm>
            <a:off x="522703" y="3070128"/>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2</a:t>
            </a:r>
            <a:endParaRPr kumimoji="0" lang="en-US" altLang="ko-KR" sz="2000" b="1" dirty="0">
              <a:latin typeface="Arial" charset="0"/>
              <a:ea typeface="돋움" pitchFamily="34" charset="-127"/>
            </a:endParaRPr>
          </a:p>
        </p:txBody>
      </p:sp>
      <p:sp>
        <p:nvSpPr>
          <p:cNvPr id="12" name="Oval 42"/>
          <p:cNvSpPr>
            <a:spLocks noChangeArrowheads="1"/>
          </p:cNvSpPr>
          <p:nvPr/>
        </p:nvSpPr>
        <p:spPr bwMode="auto">
          <a:xfrm>
            <a:off x="2750741" y="2626841"/>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3</a:t>
            </a:r>
            <a:endParaRPr kumimoji="0" lang="en-US" altLang="ko-KR" sz="2000" b="1" dirty="0">
              <a:latin typeface="Arial" charset="0"/>
              <a:ea typeface="돋움" pitchFamily="34" charset="-127"/>
            </a:endParaRPr>
          </a:p>
        </p:txBody>
      </p:sp>
    </p:spTree>
    <p:extLst>
      <p:ext uri="{BB962C8B-B14F-4D97-AF65-F5344CB8AC3E}">
        <p14:creationId xmlns:p14="http://schemas.microsoft.com/office/powerpoint/2010/main" val="3295105659"/>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b="1" dirty="0" smtClean="0">
                <a:latin typeface="맑은 고딕" pitchFamily="50" charset="-127"/>
                <a:ea typeface="맑은 고딕" pitchFamily="50" charset="-127"/>
              </a:rPr>
              <a:t>요구사항 관리 </a:t>
            </a:r>
            <a:r>
              <a:rPr lang="en-US" altLang="ko-KR" b="1" dirty="0" smtClean="0">
                <a:latin typeface="맑은 고딕" pitchFamily="50" charset="-127"/>
                <a:ea typeface="맑은 고딕" pitchFamily="50" charset="-127"/>
              </a:rPr>
              <a:t>(Requirement Management)</a:t>
            </a:r>
            <a:endParaRPr lang="en-US" b="1" dirty="0">
              <a:latin typeface="맑은 고딕" pitchFamily="50" charset="-127"/>
              <a:ea typeface="맑은 고딕" pitchFamily="50" charset="-127"/>
            </a:endParaRPr>
          </a:p>
        </p:txBody>
      </p:sp>
      <p:sp>
        <p:nvSpPr>
          <p:cNvPr id="85" name="Subtitle 84"/>
          <p:cNvSpPr>
            <a:spLocks noGrp="1"/>
          </p:cNvSpPr>
          <p:nvPr>
            <p:ph type="subTitle" idx="15"/>
          </p:nvPr>
        </p:nvSpPr>
        <p:spPr/>
        <p:txBody>
          <a:bodyPr/>
          <a:lstStyle/>
          <a:p>
            <a:r>
              <a:rPr lang="en-US" b="1" dirty="0" smtClean="0">
                <a:latin typeface="맑은 고딕" pitchFamily="50" charset="-127"/>
                <a:ea typeface="맑은 고딕" pitchFamily="50" charset="-127"/>
              </a:rPr>
              <a:t>Re-Import (MS Word)</a:t>
            </a:r>
            <a:endParaRPr lang="en-US" b="1" dirty="0">
              <a:latin typeface="맑은 고딕" pitchFamily="50" charset="-127"/>
              <a:ea typeface="맑은 고딕" pitchFamily="50" charset="-127"/>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440000"/>
            <a:ext cx="6387428" cy="49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모서리가 둥근 직사각형 5"/>
          <p:cNvSpPr/>
          <p:nvPr/>
        </p:nvSpPr>
        <p:spPr>
          <a:xfrm>
            <a:off x="1763688" y="1844824"/>
            <a:ext cx="4896544" cy="29523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7" name="TextBox 6"/>
          <p:cNvSpPr txBox="1"/>
          <p:nvPr/>
        </p:nvSpPr>
        <p:spPr>
          <a:xfrm>
            <a:off x="6854496" y="1440000"/>
            <a:ext cx="1944216" cy="1723549"/>
          </a:xfrm>
          <a:prstGeom prst="rect">
            <a:avLst/>
          </a:prstGeom>
          <a:noFill/>
        </p:spPr>
        <p:txBody>
          <a:bodyPr wrap="square" lIns="0" tIns="0" rIns="0" bIns="0" rtlCol="0">
            <a:spAutoFit/>
          </a:bodyPr>
          <a:lstStyle/>
          <a:p>
            <a:pPr marL="342900" indent="-342900">
              <a:buFont typeface="+mj-lt"/>
              <a:buAutoNum type="arabicPeriod"/>
            </a:pPr>
            <a:r>
              <a:rPr lang="en-US" altLang="ko-KR" sz="1400" b="1" dirty="0" smtClean="0">
                <a:latin typeface="맑은 고딕" pitchFamily="50" charset="-127"/>
                <a:ea typeface="맑은 고딕" pitchFamily="50" charset="-127"/>
              </a:rPr>
              <a:t>Re-Import </a:t>
            </a:r>
            <a:r>
              <a:rPr lang="ko-KR" altLang="en-US" sz="1400" b="1" dirty="0" smtClean="0">
                <a:latin typeface="맑은 고딕" pitchFamily="50" charset="-127"/>
                <a:ea typeface="맑은 고딕" pitchFamily="50" charset="-127"/>
              </a:rPr>
              <a:t>시 </a:t>
            </a:r>
            <a:r>
              <a:rPr lang="en-US" altLang="ko-KR" sz="1400" b="1" dirty="0" smtClean="0">
                <a:latin typeface="맑은 고딕" pitchFamily="50" charset="-127"/>
                <a:ea typeface="맑은 고딕" pitchFamily="50" charset="-127"/>
              </a:rPr>
              <a:t>Integrity</a:t>
            </a:r>
            <a:r>
              <a:rPr lang="ko-KR" altLang="en-US" sz="1400" b="1" dirty="0" smtClean="0">
                <a:latin typeface="맑은 고딕" pitchFamily="50" charset="-127"/>
                <a:ea typeface="맑은 고딕" pitchFamily="50" charset="-127"/>
              </a:rPr>
              <a:t>의 문서와 </a:t>
            </a:r>
            <a:r>
              <a:rPr lang="en-US" altLang="ko-KR" sz="1400" b="1" dirty="0" smtClean="0">
                <a:latin typeface="맑은 고딕" pitchFamily="50" charset="-127"/>
                <a:ea typeface="맑은 고딕" pitchFamily="50" charset="-127"/>
              </a:rPr>
              <a:t>Import </a:t>
            </a:r>
            <a:r>
              <a:rPr lang="ko-KR" altLang="en-US" sz="1400" b="1" dirty="0" smtClean="0">
                <a:latin typeface="맑은 고딕" pitchFamily="50" charset="-127"/>
                <a:ea typeface="맑은 고딕" pitchFamily="50" charset="-127"/>
              </a:rPr>
              <a:t>문서의</a:t>
            </a:r>
            <a:r>
              <a:rPr lang="en-US" altLang="ko-KR" sz="1400" b="1" dirty="0" smtClean="0">
                <a:latin typeface="맑은 고딕" pitchFamily="50" charset="-127"/>
                <a:ea typeface="맑은 고딕" pitchFamily="50" charset="-127"/>
              </a:rPr>
              <a:t> Difference</a:t>
            </a:r>
            <a:r>
              <a:rPr lang="ko-KR" altLang="en-US" sz="1400" b="1" dirty="0" smtClean="0">
                <a:latin typeface="맑은 고딕" pitchFamily="50" charset="-127"/>
                <a:ea typeface="맑은 고딕" pitchFamily="50" charset="-127"/>
              </a:rPr>
              <a:t>를 볼 수 있음</a:t>
            </a:r>
            <a:r>
              <a:rPr lang="en-US" altLang="ko-KR" sz="1400" b="1" dirty="0" smtClean="0">
                <a:latin typeface="맑은 고딕" pitchFamily="50" charset="-127"/>
                <a:ea typeface="맑은 고딕" pitchFamily="50" charset="-127"/>
              </a:rPr>
              <a:t>.</a:t>
            </a:r>
            <a:endParaRPr lang="en-US" altLang="ko-KR" sz="1400" b="1" dirty="0">
              <a:latin typeface="맑은 고딕" pitchFamily="50" charset="-127"/>
              <a:ea typeface="맑은 고딕" pitchFamily="50" charset="-127"/>
            </a:endParaRPr>
          </a:p>
          <a:p>
            <a:pPr marL="342900" indent="-342900">
              <a:buFont typeface="+mj-lt"/>
              <a:buAutoNum type="arabicPeriod"/>
            </a:pPr>
            <a:endParaRPr lang="en-US" altLang="ko-KR" sz="1400" b="1" dirty="0" smtClean="0">
              <a:latin typeface="맑은 고딕" pitchFamily="50" charset="-127"/>
              <a:ea typeface="맑은 고딕" pitchFamily="50" charset="-127"/>
            </a:endParaRPr>
          </a:p>
          <a:p>
            <a:pPr marL="342900" indent="-342900">
              <a:buFont typeface="+mj-lt"/>
              <a:buAutoNum type="arabicPeriod"/>
            </a:pPr>
            <a:r>
              <a:rPr lang="ko-KR" altLang="en-US" sz="1400" b="1" dirty="0" smtClean="0">
                <a:latin typeface="맑은 고딕" pitchFamily="50" charset="-127"/>
                <a:ea typeface="맑은 고딕" pitchFamily="50" charset="-127"/>
              </a:rPr>
              <a:t>나머지는 </a:t>
            </a:r>
            <a:r>
              <a:rPr lang="en-US" altLang="ko-KR" sz="1400" b="1" dirty="0" smtClean="0">
                <a:latin typeface="맑은 고딕" pitchFamily="50" charset="-127"/>
                <a:ea typeface="맑은 고딕" pitchFamily="50" charset="-127"/>
              </a:rPr>
              <a:t>Import</a:t>
            </a:r>
            <a:r>
              <a:rPr lang="ko-KR" altLang="en-US" sz="1400" b="1" dirty="0">
                <a:latin typeface="맑은 고딕" pitchFamily="50" charset="-127"/>
                <a:ea typeface="맑은 고딕" pitchFamily="50" charset="-127"/>
              </a:rPr>
              <a:t> </a:t>
            </a:r>
            <a:r>
              <a:rPr lang="ko-KR" altLang="en-US" sz="1400" b="1" dirty="0" smtClean="0">
                <a:latin typeface="맑은 고딕" pitchFamily="50" charset="-127"/>
                <a:ea typeface="맑은 고딕" pitchFamily="50" charset="-127"/>
              </a:rPr>
              <a:t>순서와 동일 함</a:t>
            </a:r>
            <a:r>
              <a:rPr lang="en-US" altLang="ko-KR" sz="1400" b="1" dirty="0" smtClean="0">
                <a:latin typeface="맑은 고딕" pitchFamily="50" charset="-127"/>
                <a:ea typeface="맑은 고딕" pitchFamily="50" charset="-127"/>
              </a:rPr>
              <a:t>.</a:t>
            </a:r>
            <a:endParaRPr lang="en-US" altLang="ko-KR" sz="1400" b="1" dirty="0">
              <a:latin typeface="맑은 고딕" pitchFamily="50" charset="-127"/>
              <a:ea typeface="맑은 고딕" pitchFamily="50" charset="-127"/>
            </a:endParaRPr>
          </a:p>
        </p:txBody>
      </p:sp>
      <p:sp>
        <p:nvSpPr>
          <p:cNvPr id="8" name="Oval 42"/>
          <p:cNvSpPr>
            <a:spLocks noChangeArrowheads="1"/>
          </p:cNvSpPr>
          <p:nvPr/>
        </p:nvSpPr>
        <p:spPr bwMode="auto">
          <a:xfrm>
            <a:off x="1331640" y="1672449"/>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kumimoji="0" lang="en-US" altLang="ko-KR" sz="2000" b="1" dirty="0">
                <a:latin typeface="Arial" charset="0"/>
                <a:ea typeface="돋움" pitchFamily="34" charset="-127"/>
              </a:rPr>
              <a:t>1</a:t>
            </a:r>
          </a:p>
        </p:txBody>
      </p:sp>
    </p:spTree>
    <p:extLst>
      <p:ext uri="{BB962C8B-B14F-4D97-AF65-F5344CB8AC3E}">
        <p14:creationId xmlns:p14="http://schemas.microsoft.com/office/powerpoint/2010/main" val="2045945976"/>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b="1" dirty="0" smtClean="0">
                <a:latin typeface="맑은 고딕" pitchFamily="50" charset="-127"/>
                <a:ea typeface="맑은 고딕" pitchFamily="50" charset="-127"/>
              </a:rPr>
              <a:t>요구사항 관리 </a:t>
            </a:r>
            <a:r>
              <a:rPr lang="en-US" altLang="ko-KR" b="1" dirty="0" smtClean="0">
                <a:latin typeface="맑은 고딕" pitchFamily="50" charset="-127"/>
                <a:ea typeface="맑은 고딕" pitchFamily="50" charset="-127"/>
              </a:rPr>
              <a:t>(Requirement Management)</a:t>
            </a:r>
            <a:endParaRPr lang="en-US" b="1" dirty="0">
              <a:latin typeface="맑은 고딕" pitchFamily="50" charset="-127"/>
              <a:ea typeface="맑은 고딕" pitchFamily="50" charset="-127"/>
            </a:endParaRPr>
          </a:p>
        </p:txBody>
      </p:sp>
      <p:sp>
        <p:nvSpPr>
          <p:cNvPr id="85" name="Subtitle 84"/>
          <p:cNvSpPr>
            <a:spLocks noGrp="1"/>
          </p:cNvSpPr>
          <p:nvPr>
            <p:ph type="subTitle" idx="15"/>
          </p:nvPr>
        </p:nvSpPr>
        <p:spPr/>
        <p:txBody>
          <a:bodyPr/>
          <a:lstStyle/>
          <a:p>
            <a:r>
              <a:rPr lang="en-US" b="1" dirty="0" smtClean="0">
                <a:latin typeface="맑은 고딕" pitchFamily="50" charset="-127"/>
                <a:ea typeface="맑은 고딕" pitchFamily="50" charset="-127"/>
              </a:rPr>
              <a:t>Editing</a:t>
            </a:r>
            <a:endParaRPr lang="en-US" b="1" dirty="0">
              <a:latin typeface="맑은 고딕" pitchFamily="50" charset="-127"/>
              <a:ea typeface="맑은 고딕" pitchFamily="50" charset="-127"/>
            </a:endParaRPr>
          </a:p>
        </p:txBody>
      </p:sp>
      <p:grpSp>
        <p:nvGrpSpPr>
          <p:cNvPr id="3" name="그룹 2"/>
          <p:cNvGrpSpPr/>
          <p:nvPr/>
        </p:nvGrpSpPr>
        <p:grpSpPr>
          <a:xfrm>
            <a:off x="360000" y="1440000"/>
            <a:ext cx="8388464" cy="5179150"/>
            <a:chOff x="643756" y="1412776"/>
            <a:chExt cx="7888684" cy="517915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56" y="1556792"/>
              <a:ext cx="7888684" cy="5035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모서리가 둥근 직사각형 4"/>
            <p:cNvSpPr/>
            <p:nvPr/>
          </p:nvSpPr>
          <p:spPr>
            <a:xfrm>
              <a:off x="827585" y="2204864"/>
              <a:ext cx="1656184" cy="20522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6" name="모서리가 둥근 사각형 설명선 5"/>
            <p:cNvSpPr/>
            <p:nvPr/>
          </p:nvSpPr>
          <p:spPr>
            <a:xfrm>
              <a:off x="719572" y="4365104"/>
              <a:ext cx="1332148" cy="792088"/>
            </a:xfrm>
            <a:prstGeom prst="wedgeRoundRectCallout">
              <a:avLst>
                <a:gd name="adj1" fmla="val -10089"/>
                <a:gd name="adj2" fmla="val -82626"/>
                <a:gd name="adj3" fmla="val 16667"/>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solidFill>
                    <a:schemeClr val="bg1"/>
                  </a:solidFill>
                  <a:latin typeface="맑은 고딕" pitchFamily="50" charset="-127"/>
                  <a:ea typeface="맑은 고딕" pitchFamily="50" charset="-127"/>
                </a:rPr>
                <a:t>문서내부에서</a:t>
              </a:r>
              <a:endParaRPr lang="en-US" altLang="ko-KR" sz="1200" dirty="0" smtClean="0">
                <a:solidFill>
                  <a:schemeClr val="bg1"/>
                </a:solidFill>
                <a:latin typeface="맑은 고딕" pitchFamily="50" charset="-127"/>
                <a:ea typeface="맑은 고딕" pitchFamily="50" charset="-127"/>
              </a:endParaRPr>
            </a:p>
            <a:p>
              <a:pPr algn="ctr"/>
              <a:r>
                <a:rPr lang="ko-KR" altLang="en-US" sz="1200" dirty="0" smtClean="0">
                  <a:solidFill>
                    <a:schemeClr val="bg1"/>
                  </a:solidFill>
                  <a:latin typeface="맑은 고딕" pitchFamily="50" charset="-127"/>
                  <a:ea typeface="맑은 고딕" pitchFamily="50" charset="-127"/>
                </a:rPr>
                <a:t>장 </a:t>
              </a:r>
              <a:r>
                <a:rPr lang="en-US" altLang="ko-KR" sz="1200" dirty="0" smtClean="0">
                  <a:solidFill>
                    <a:schemeClr val="bg1"/>
                  </a:solidFill>
                  <a:latin typeface="맑은 고딕" pitchFamily="50" charset="-127"/>
                  <a:ea typeface="맑은 고딕" pitchFamily="50" charset="-127"/>
                </a:rPr>
                <a:t>/ </a:t>
              </a:r>
              <a:r>
                <a:rPr lang="ko-KR" altLang="en-US" sz="1200" dirty="0" smtClean="0">
                  <a:solidFill>
                    <a:schemeClr val="bg1"/>
                  </a:solidFill>
                  <a:latin typeface="맑은 고딕" pitchFamily="50" charset="-127"/>
                  <a:ea typeface="맑은 고딕" pitchFamily="50" charset="-127"/>
                </a:rPr>
                <a:t>절 </a:t>
              </a:r>
              <a:r>
                <a:rPr lang="en-US" altLang="ko-KR" sz="1200" dirty="0" smtClean="0">
                  <a:solidFill>
                    <a:schemeClr val="bg1"/>
                  </a:solidFill>
                  <a:latin typeface="맑은 고딕" pitchFamily="50" charset="-127"/>
                  <a:ea typeface="맑은 고딕" pitchFamily="50" charset="-127"/>
                </a:rPr>
                <a:t>/ </a:t>
              </a:r>
              <a:r>
                <a:rPr lang="ko-KR" altLang="en-US" sz="1200" dirty="0" smtClean="0">
                  <a:solidFill>
                    <a:schemeClr val="bg1"/>
                  </a:solidFill>
                  <a:latin typeface="맑은 고딕" pitchFamily="50" charset="-127"/>
                  <a:ea typeface="맑은 고딕" pitchFamily="50" charset="-127"/>
                </a:rPr>
                <a:t>항목을</a:t>
              </a:r>
              <a:r>
                <a:rPr lang="en-US" altLang="ko-KR" sz="1200" dirty="0" smtClean="0">
                  <a:solidFill>
                    <a:schemeClr val="bg1"/>
                  </a:solidFill>
                  <a:latin typeface="맑은 고딕" pitchFamily="50" charset="-127"/>
                  <a:ea typeface="맑은 고딕" pitchFamily="50" charset="-127"/>
                </a:rPr>
                <a:t> </a:t>
              </a:r>
              <a:r>
                <a:rPr lang="ko-KR" altLang="en-US" sz="1200" dirty="0" smtClean="0">
                  <a:solidFill>
                    <a:schemeClr val="bg1"/>
                  </a:solidFill>
                  <a:latin typeface="맑은 고딕" pitchFamily="50" charset="-127"/>
                  <a:ea typeface="맑은 고딕" pitchFamily="50" charset="-127"/>
                </a:rPr>
                <a:t>기본적으로 제공</a:t>
              </a:r>
            </a:p>
          </p:txBody>
        </p:sp>
        <p:sp>
          <p:nvSpPr>
            <p:cNvPr id="12" name="모서리가 둥근 직사각형 11"/>
            <p:cNvSpPr/>
            <p:nvPr/>
          </p:nvSpPr>
          <p:spPr>
            <a:xfrm>
              <a:off x="2987824" y="2435768"/>
              <a:ext cx="936104" cy="38735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0" name="모서리가 둥근 사각형 설명선 9"/>
            <p:cNvSpPr/>
            <p:nvPr/>
          </p:nvSpPr>
          <p:spPr>
            <a:xfrm>
              <a:off x="3651994" y="1412776"/>
              <a:ext cx="1872208" cy="1008112"/>
            </a:xfrm>
            <a:prstGeom prst="wedgeRoundRectCallout">
              <a:avLst>
                <a:gd name="adj1" fmla="val -34021"/>
                <a:gd name="adj2" fmla="val 76105"/>
                <a:gd name="adj3" fmla="val 16667"/>
              </a:avLst>
            </a:prstGeom>
            <a:solidFill>
              <a:schemeClr val="accent4">
                <a:lumMod val="7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solidFill>
                    <a:schemeClr val="bg1"/>
                  </a:solidFill>
                  <a:latin typeface="맑은 고딕" pitchFamily="50" charset="-127"/>
                  <a:ea typeface="맑은 고딕" pitchFamily="50" charset="-127"/>
                </a:rPr>
                <a:t>문서내의 각 항목마다 </a:t>
              </a:r>
              <a:r>
                <a:rPr lang="en-US" altLang="ko-KR" sz="1200" dirty="0" smtClean="0">
                  <a:solidFill>
                    <a:schemeClr val="bg1"/>
                  </a:solidFill>
                  <a:latin typeface="맑은 고딕" pitchFamily="50" charset="-127"/>
                  <a:ea typeface="맑은 고딕" pitchFamily="50" charset="-127"/>
                </a:rPr>
                <a:t>Category</a:t>
              </a:r>
              <a:r>
                <a:rPr lang="ko-KR" altLang="en-US" sz="1200" dirty="0" smtClean="0">
                  <a:solidFill>
                    <a:schemeClr val="bg1"/>
                  </a:solidFill>
                  <a:latin typeface="맑은 고딕" pitchFamily="50" charset="-127"/>
                  <a:ea typeface="맑은 고딕" pitchFamily="50" charset="-127"/>
                </a:rPr>
                <a:t>를 지정 할 수 있음</a:t>
              </a:r>
              <a:r>
                <a:rPr lang="en-US" altLang="ko-KR" sz="1200" dirty="0" smtClean="0">
                  <a:solidFill>
                    <a:schemeClr val="bg1"/>
                  </a:solidFill>
                  <a:latin typeface="맑은 고딕" pitchFamily="50" charset="-127"/>
                  <a:ea typeface="맑은 고딕" pitchFamily="50" charset="-127"/>
                </a:rPr>
                <a:t>. </a:t>
              </a:r>
              <a:r>
                <a:rPr lang="ko-KR" altLang="en-US" sz="1200" dirty="0" smtClean="0">
                  <a:solidFill>
                    <a:schemeClr val="bg1"/>
                  </a:solidFill>
                  <a:latin typeface="맑은 고딕" pitchFamily="50" charset="-127"/>
                  <a:ea typeface="맑은 고딕" pitchFamily="50" charset="-127"/>
                </a:rPr>
                <a:t>원하는 </a:t>
              </a:r>
              <a:r>
                <a:rPr lang="en-US" altLang="ko-KR" sz="1200" dirty="0" smtClean="0">
                  <a:solidFill>
                    <a:schemeClr val="bg1"/>
                  </a:solidFill>
                  <a:latin typeface="맑은 고딕" pitchFamily="50" charset="-127"/>
                  <a:ea typeface="맑은 고딕" pitchFamily="50" charset="-127"/>
                </a:rPr>
                <a:t>Category</a:t>
              </a:r>
              <a:r>
                <a:rPr lang="ko-KR" altLang="en-US" sz="1200" dirty="0" smtClean="0">
                  <a:solidFill>
                    <a:schemeClr val="bg1"/>
                  </a:solidFill>
                  <a:latin typeface="맑은 고딕" pitchFamily="50" charset="-127"/>
                  <a:ea typeface="맑은 고딕" pitchFamily="50" charset="-127"/>
                </a:rPr>
                <a:t>의 추가</a:t>
              </a:r>
              <a:r>
                <a:rPr lang="en-US" altLang="ko-KR" sz="1200" dirty="0" smtClean="0">
                  <a:solidFill>
                    <a:schemeClr val="bg1"/>
                  </a:solidFill>
                  <a:latin typeface="맑은 고딕" pitchFamily="50" charset="-127"/>
                  <a:ea typeface="맑은 고딕" pitchFamily="50" charset="-127"/>
                </a:rPr>
                <a:t>/</a:t>
              </a:r>
              <a:r>
                <a:rPr lang="ko-KR" altLang="en-US" sz="1200" dirty="0" smtClean="0">
                  <a:solidFill>
                    <a:schemeClr val="bg1"/>
                  </a:solidFill>
                  <a:latin typeface="맑은 고딕" pitchFamily="50" charset="-127"/>
                  <a:ea typeface="맑은 고딕" pitchFamily="50" charset="-127"/>
                </a:rPr>
                <a:t>수정</a:t>
              </a:r>
              <a:r>
                <a:rPr lang="en-US" altLang="ko-KR" sz="1200" dirty="0" smtClean="0">
                  <a:solidFill>
                    <a:schemeClr val="bg1"/>
                  </a:solidFill>
                  <a:latin typeface="맑은 고딕" pitchFamily="50" charset="-127"/>
                  <a:ea typeface="맑은 고딕" pitchFamily="50" charset="-127"/>
                </a:rPr>
                <a:t>/</a:t>
              </a:r>
              <a:r>
                <a:rPr lang="ko-KR" altLang="en-US" sz="1200" dirty="0" smtClean="0">
                  <a:solidFill>
                    <a:schemeClr val="bg1"/>
                  </a:solidFill>
                  <a:latin typeface="맑은 고딕" pitchFamily="50" charset="-127"/>
                  <a:ea typeface="맑은 고딕" pitchFamily="50" charset="-127"/>
                </a:rPr>
                <a:t>삭제 가능함</a:t>
              </a:r>
              <a:r>
                <a:rPr lang="en-US" altLang="ko-KR" sz="1200" dirty="0" smtClean="0">
                  <a:solidFill>
                    <a:schemeClr val="bg1"/>
                  </a:solidFill>
                  <a:latin typeface="맑은 고딕" pitchFamily="50" charset="-127"/>
                  <a:ea typeface="맑은 고딕" pitchFamily="50" charset="-127"/>
                </a:rPr>
                <a:t>.</a:t>
              </a:r>
              <a:endParaRPr lang="ko-KR" altLang="en-US" sz="1200" dirty="0" smtClean="0">
                <a:solidFill>
                  <a:schemeClr val="bg1"/>
                </a:solidFill>
                <a:latin typeface="맑은 고딕" pitchFamily="50" charset="-127"/>
                <a:ea typeface="맑은 고딕" pitchFamily="50" charset="-127"/>
              </a:endParaRPr>
            </a:p>
          </p:txBody>
        </p:sp>
        <p:sp>
          <p:nvSpPr>
            <p:cNvPr id="13" name="모서리가 둥근 직사각형 12"/>
            <p:cNvSpPr/>
            <p:nvPr/>
          </p:nvSpPr>
          <p:spPr>
            <a:xfrm>
              <a:off x="4932040" y="3140968"/>
              <a:ext cx="2304256" cy="15841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1" name="모서리가 둥근 사각형 설명선 10"/>
            <p:cNvSpPr/>
            <p:nvPr/>
          </p:nvSpPr>
          <p:spPr>
            <a:xfrm>
              <a:off x="3363962" y="2922231"/>
              <a:ext cx="2448272" cy="1152128"/>
            </a:xfrm>
            <a:prstGeom prst="wedgeRoundRectCallout">
              <a:avLst>
                <a:gd name="adj1" fmla="val -6091"/>
                <a:gd name="adj2" fmla="val 60738"/>
                <a:gd name="adj3" fmla="val 16667"/>
              </a:avLst>
            </a:prstGeom>
            <a:solidFill>
              <a:schemeClr val="tx1">
                <a:lumMod val="60000"/>
                <a:lumOff val="40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solidFill>
                    <a:schemeClr val="bg1"/>
                  </a:solidFill>
                  <a:latin typeface="맑은 고딕" pitchFamily="50" charset="-127"/>
                  <a:ea typeface="맑은 고딕" pitchFamily="50" charset="-127"/>
                </a:rPr>
                <a:t>기존 </a:t>
              </a:r>
              <a:r>
                <a:rPr lang="en-US" altLang="ko-KR" sz="1200" dirty="0" smtClean="0">
                  <a:solidFill>
                    <a:schemeClr val="bg1"/>
                  </a:solidFill>
                  <a:latin typeface="맑은 고딕" pitchFamily="50" charset="-127"/>
                  <a:ea typeface="맑은 고딕" pitchFamily="50" charset="-127"/>
                </a:rPr>
                <a:t>MS Word </a:t>
              </a:r>
              <a:r>
                <a:rPr lang="ko-KR" altLang="en-US" sz="1200" dirty="0" smtClean="0">
                  <a:solidFill>
                    <a:schemeClr val="bg1"/>
                  </a:solidFill>
                  <a:latin typeface="맑은 고딕" pitchFamily="50" charset="-127"/>
                  <a:ea typeface="맑은 고딕" pitchFamily="50" charset="-127"/>
                </a:rPr>
                <a:t>및 </a:t>
              </a:r>
              <a:r>
                <a:rPr lang="en-US" altLang="ko-KR" sz="1200" dirty="0" smtClean="0">
                  <a:solidFill>
                    <a:schemeClr val="bg1"/>
                  </a:solidFill>
                  <a:latin typeface="맑은 고딕" pitchFamily="50" charset="-127"/>
                  <a:ea typeface="맑은 고딕" pitchFamily="50" charset="-127"/>
                </a:rPr>
                <a:t>Excel</a:t>
              </a:r>
              <a:r>
                <a:rPr lang="ko-KR" altLang="en-US" sz="1200" dirty="0" smtClean="0">
                  <a:solidFill>
                    <a:schemeClr val="bg1"/>
                  </a:solidFill>
                  <a:latin typeface="맑은 고딕" pitchFamily="50" charset="-127"/>
                  <a:ea typeface="맑은 고딕" pitchFamily="50" charset="-127"/>
                </a:rPr>
                <a:t>과 동일한 방법으로 문서를 작성 할 수 있음</a:t>
              </a:r>
              <a:r>
                <a:rPr lang="en-US" altLang="ko-KR" sz="1200" dirty="0" smtClean="0">
                  <a:solidFill>
                    <a:schemeClr val="bg1"/>
                  </a:solidFill>
                  <a:latin typeface="맑은 고딕" pitchFamily="50" charset="-127"/>
                  <a:ea typeface="맑은 고딕" pitchFamily="50" charset="-127"/>
                </a:rPr>
                <a:t>. </a:t>
              </a:r>
              <a:r>
                <a:rPr lang="ko-KR" altLang="en-US" sz="1200" dirty="0" smtClean="0">
                  <a:solidFill>
                    <a:schemeClr val="bg1"/>
                  </a:solidFill>
                  <a:latin typeface="맑은 고딕" pitchFamily="50" charset="-127"/>
                  <a:ea typeface="맑은 고딕" pitchFamily="50" charset="-127"/>
                </a:rPr>
                <a:t>동일한 </a:t>
              </a:r>
              <a:r>
                <a:rPr lang="en-US" altLang="ko-KR" sz="1200" dirty="0" smtClean="0">
                  <a:solidFill>
                    <a:schemeClr val="bg1"/>
                  </a:solidFill>
                  <a:latin typeface="맑은 고딕" pitchFamily="50" charset="-127"/>
                  <a:ea typeface="맑은 고딕" pitchFamily="50" charset="-127"/>
                </a:rPr>
                <a:t>UX</a:t>
              </a:r>
              <a:r>
                <a:rPr lang="ko-KR" altLang="en-US" sz="1200" dirty="0" smtClean="0">
                  <a:solidFill>
                    <a:schemeClr val="bg1"/>
                  </a:solidFill>
                  <a:latin typeface="맑은 고딕" pitchFamily="50" charset="-127"/>
                  <a:ea typeface="맑은 고딕" pitchFamily="50" charset="-127"/>
                </a:rPr>
                <a:t>를 제공해 줌으로써 쉽게 문서를 작성</a:t>
              </a:r>
              <a:r>
                <a:rPr lang="en-US" altLang="ko-KR" sz="1200" dirty="0" smtClean="0">
                  <a:solidFill>
                    <a:schemeClr val="bg1"/>
                  </a:solidFill>
                  <a:latin typeface="맑은 고딕" pitchFamily="50" charset="-127"/>
                  <a:ea typeface="맑은 고딕" pitchFamily="50" charset="-127"/>
                </a:rPr>
                <a:t>/</a:t>
              </a:r>
              <a:r>
                <a:rPr lang="ko-KR" altLang="en-US" sz="1200" dirty="0" smtClean="0">
                  <a:solidFill>
                    <a:schemeClr val="bg1"/>
                  </a:solidFill>
                  <a:latin typeface="맑은 고딕" pitchFamily="50" charset="-127"/>
                  <a:ea typeface="맑은 고딕" pitchFamily="50" charset="-127"/>
                </a:rPr>
                <a:t>수정 할 수 있음</a:t>
              </a:r>
              <a:r>
                <a:rPr lang="en-US" altLang="ko-KR" sz="1200" dirty="0" smtClean="0">
                  <a:solidFill>
                    <a:schemeClr val="bg1"/>
                  </a:solidFill>
                  <a:latin typeface="맑은 고딕" pitchFamily="50" charset="-127"/>
                  <a:ea typeface="맑은 고딕" pitchFamily="50" charset="-127"/>
                </a:rPr>
                <a:t>.</a:t>
              </a:r>
              <a:endParaRPr lang="ko-KR" altLang="en-US" sz="1200" dirty="0" smtClean="0">
                <a:solidFill>
                  <a:schemeClr val="bg1"/>
                </a:solidFill>
                <a:latin typeface="맑은 고딕" pitchFamily="50" charset="-127"/>
                <a:ea typeface="맑은 고딕" pitchFamily="50" charset="-127"/>
              </a:endParaRPr>
            </a:p>
          </p:txBody>
        </p:sp>
        <p:sp>
          <p:nvSpPr>
            <p:cNvPr id="14" name="모서리가 둥근 사각형 설명선 13"/>
            <p:cNvSpPr/>
            <p:nvPr/>
          </p:nvSpPr>
          <p:spPr>
            <a:xfrm>
              <a:off x="6444208" y="1556792"/>
              <a:ext cx="1584176" cy="864096"/>
            </a:xfrm>
            <a:prstGeom prst="wedgeRoundRectCallout">
              <a:avLst>
                <a:gd name="adj1" fmla="val -34021"/>
                <a:gd name="adj2" fmla="val 76105"/>
                <a:gd name="adj3" fmla="val 16667"/>
              </a:avLst>
            </a:prstGeom>
            <a:solidFill>
              <a:schemeClr val="accent2">
                <a:lumMod val="40000"/>
                <a:lumOff val="60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solidFill>
                    <a:schemeClr val="tx1"/>
                  </a:solidFill>
                  <a:latin typeface="맑은 고딕" pitchFamily="50" charset="-127"/>
                  <a:ea typeface="맑은 고딕" pitchFamily="50" charset="-127"/>
                </a:rPr>
                <a:t>각</a:t>
              </a:r>
              <a:r>
                <a:rPr lang="en-US" altLang="ko-KR" sz="1200" dirty="0" smtClean="0">
                  <a:solidFill>
                    <a:schemeClr val="tx1"/>
                  </a:solidFill>
                  <a:latin typeface="맑은 고딕" pitchFamily="50" charset="-127"/>
                  <a:ea typeface="맑은 고딕" pitchFamily="50" charset="-127"/>
                </a:rPr>
                <a:t> </a:t>
              </a:r>
              <a:r>
                <a:rPr lang="ko-KR" altLang="en-US" sz="1200" dirty="0" smtClean="0">
                  <a:solidFill>
                    <a:schemeClr val="tx1"/>
                  </a:solidFill>
                  <a:latin typeface="맑은 고딕" pitchFamily="50" charset="-127"/>
                  <a:ea typeface="맑은 고딕" pitchFamily="50" charset="-127"/>
                </a:rPr>
                <a:t>사용자마다 원하는 </a:t>
              </a:r>
              <a:r>
                <a:rPr lang="en-US" altLang="ko-KR" sz="1200" dirty="0" smtClean="0">
                  <a:solidFill>
                    <a:schemeClr val="tx1"/>
                  </a:solidFill>
                  <a:latin typeface="맑은 고딕" pitchFamily="50" charset="-127"/>
                  <a:ea typeface="맑은 고딕" pitchFamily="50" charset="-127"/>
                </a:rPr>
                <a:t>Column</a:t>
              </a:r>
              <a:r>
                <a:rPr lang="ko-KR" altLang="en-US" sz="1200" dirty="0" smtClean="0">
                  <a:solidFill>
                    <a:schemeClr val="tx1"/>
                  </a:solidFill>
                  <a:latin typeface="맑은 고딕" pitchFamily="50" charset="-127"/>
                  <a:ea typeface="맑은 고딕" pitchFamily="50" charset="-127"/>
                </a:rPr>
                <a:t>을 추가</a:t>
              </a:r>
              <a:r>
                <a:rPr lang="en-US" altLang="ko-KR" sz="1200" dirty="0" smtClean="0">
                  <a:solidFill>
                    <a:schemeClr val="tx1"/>
                  </a:solidFill>
                  <a:latin typeface="맑은 고딕" pitchFamily="50" charset="-127"/>
                  <a:ea typeface="맑은 고딕" pitchFamily="50" charset="-127"/>
                </a:rPr>
                <a:t>/</a:t>
              </a:r>
              <a:r>
                <a:rPr lang="ko-KR" altLang="en-US" sz="1200" dirty="0" smtClean="0">
                  <a:solidFill>
                    <a:schemeClr val="tx1"/>
                  </a:solidFill>
                  <a:latin typeface="맑은 고딕" pitchFamily="50" charset="-127"/>
                  <a:ea typeface="맑은 고딕" pitchFamily="50" charset="-127"/>
                </a:rPr>
                <a:t>삭제 가능함</a:t>
              </a:r>
            </a:p>
          </p:txBody>
        </p:sp>
        <p:sp>
          <p:nvSpPr>
            <p:cNvPr id="16" name="모서리가 둥근 직사각형 15"/>
            <p:cNvSpPr/>
            <p:nvPr/>
          </p:nvSpPr>
          <p:spPr>
            <a:xfrm>
              <a:off x="4660107" y="5346540"/>
              <a:ext cx="2792214" cy="9627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9" name="모서리가 둥근 사각형 설명선 8"/>
            <p:cNvSpPr/>
            <p:nvPr/>
          </p:nvSpPr>
          <p:spPr>
            <a:xfrm>
              <a:off x="4499992" y="4887816"/>
              <a:ext cx="1584176" cy="917448"/>
            </a:xfrm>
            <a:prstGeom prst="wedgeRoundRectCallout">
              <a:avLst>
                <a:gd name="adj1" fmla="val -11065"/>
                <a:gd name="adj2" fmla="val -91697"/>
                <a:gd name="adj3" fmla="val 16667"/>
              </a:avLst>
            </a:prstGeom>
            <a:solidFill>
              <a:schemeClr val="tx2">
                <a:lumMod val="7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err="1" smtClean="0">
                  <a:solidFill>
                    <a:schemeClr val="bg1"/>
                  </a:solidFill>
                  <a:latin typeface="맑은 고딕" pitchFamily="50" charset="-127"/>
                  <a:ea typeface="맑은 고딕" pitchFamily="50" charset="-127"/>
                </a:rPr>
                <a:t>문서내에</a:t>
              </a:r>
              <a:r>
                <a:rPr lang="ko-KR" altLang="en-US" sz="1200" dirty="0" smtClean="0">
                  <a:solidFill>
                    <a:schemeClr val="bg1"/>
                  </a:solidFill>
                  <a:latin typeface="맑은 고딕" pitchFamily="50" charset="-127"/>
                  <a:ea typeface="맑은 고딕" pitchFamily="50" charset="-127"/>
                </a:rPr>
                <a:t> </a:t>
              </a:r>
              <a:r>
                <a:rPr lang="en-US" altLang="ko-KR" sz="1200" dirty="0" smtClean="0">
                  <a:solidFill>
                    <a:schemeClr val="bg1"/>
                  </a:solidFill>
                  <a:latin typeface="맑은 고딕" pitchFamily="50" charset="-127"/>
                  <a:ea typeface="맑은 고딕" pitchFamily="50" charset="-127"/>
                </a:rPr>
                <a:t>image / Link / Table / OLE / URL </a:t>
              </a:r>
              <a:r>
                <a:rPr lang="ko-KR" altLang="en-US" sz="1200" dirty="0" smtClean="0">
                  <a:solidFill>
                    <a:schemeClr val="bg1"/>
                  </a:solidFill>
                  <a:latin typeface="맑은 고딕" pitchFamily="50" charset="-127"/>
                  <a:ea typeface="맑은 고딕" pitchFamily="50" charset="-127"/>
                </a:rPr>
                <a:t>등의 객체 등을 삽입 할 수 있음</a:t>
              </a:r>
              <a:r>
                <a:rPr lang="en-US" altLang="ko-KR" sz="1200" dirty="0" smtClean="0">
                  <a:solidFill>
                    <a:schemeClr val="bg1"/>
                  </a:solidFill>
                  <a:latin typeface="맑은 고딕" pitchFamily="50" charset="-127"/>
                  <a:ea typeface="맑은 고딕" pitchFamily="50" charset="-127"/>
                </a:rPr>
                <a:t>.</a:t>
              </a:r>
              <a:endParaRPr lang="ko-KR" altLang="en-US" sz="1200" dirty="0" smtClean="0">
                <a:solidFill>
                  <a:schemeClr val="bg1"/>
                </a:solidFill>
                <a:latin typeface="맑은 고딕" pitchFamily="50" charset="-127"/>
                <a:ea typeface="맑은 고딕" pitchFamily="50" charset="-127"/>
              </a:endParaRPr>
            </a:p>
          </p:txBody>
        </p:sp>
        <p:sp>
          <p:nvSpPr>
            <p:cNvPr id="15" name="모서리가 둥근 사각형 설명선 14"/>
            <p:cNvSpPr/>
            <p:nvPr/>
          </p:nvSpPr>
          <p:spPr>
            <a:xfrm>
              <a:off x="6876257" y="4905164"/>
              <a:ext cx="1440160" cy="540060"/>
            </a:xfrm>
            <a:prstGeom prst="wedgeRoundRectCallout">
              <a:avLst>
                <a:gd name="adj1" fmla="val -34021"/>
                <a:gd name="adj2" fmla="val 76105"/>
                <a:gd name="adj3" fmla="val 16667"/>
              </a:avLst>
            </a:prstGeom>
            <a:solidFill>
              <a:schemeClr val="accent5">
                <a:lumMod val="60000"/>
                <a:lumOff val="40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solidFill>
                    <a:schemeClr val="tx1"/>
                  </a:solidFill>
                  <a:latin typeface="맑은 고딕" pitchFamily="50" charset="-127"/>
                  <a:ea typeface="맑은 고딕" pitchFamily="50" charset="-127"/>
                </a:rPr>
                <a:t>영문 및 한글 입력 가능함</a:t>
              </a:r>
              <a:r>
                <a:rPr lang="en-US" altLang="ko-KR" sz="1200" dirty="0" smtClean="0">
                  <a:solidFill>
                    <a:schemeClr val="tx1"/>
                  </a:solidFill>
                  <a:latin typeface="맑은 고딕" pitchFamily="50" charset="-127"/>
                  <a:ea typeface="맑은 고딕" pitchFamily="50" charset="-127"/>
                </a:rPr>
                <a:t>.</a:t>
              </a:r>
              <a:endParaRPr lang="ko-KR" altLang="en-US" sz="1200" dirty="0" smtClean="0">
                <a:solidFill>
                  <a:schemeClr val="tx1"/>
                </a:solidFill>
                <a:latin typeface="맑은 고딕" pitchFamily="50" charset="-127"/>
                <a:ea typeface="맑은 고딕" pitchFamily="50" charset="-127"/>
              </a:endParaRPr>
            </a:p>
          </p:txBody>
        </p:sp>
      </p:grpSp>
    </p:spTree>
    <p:extLst>
      <p:ext uri="{BB962C8B-B14F-4D97-AF65-F5344CB8AC3E}">
        <p14:creationId xmlns:p14="http://schemas.microsoft.com/office/powerpoint/2010/main" val="916261222"/>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꺾인 연결선 44"/>
          <p:cNvCxnSpPr>
            <a:stCxn id="10" idx="3"/>
            <a:endCxn id="36" idx="0"/>
          </p:cNvCxnSpPr>
          <p:nvPr/>
        </p:nvCxnSpPr>
        <p:spPr>
          <a:xfrm>
            <a:off x="7817850" y="3591778"/>
            <a:ext cx="667110" cy="693270"/>
          </a:xfrm>
          <a:prstGeom prst="bentConnector2">
            <a:avLst/>
          </a:prstGeom>
          <a:solidFill>
            <a:schemeClr val="accent1"/>
          </a:solidFill>
          <a:ln w="15875" cap="flat" cmpd="sng" algn="ctr">
            <a:solidFill>
              <a:schemeClr val="tx1"/>
            </a:solidFill>
            <a:prstDash val="solid"/>
            <a:round/>
            <a:headEnd type="none" w="med" len="med"/>
            <a:tailEnd type="arrow"/>
          </a:ln>
          <a:effectLst/>
          <a:scene3d>
            <a:camera prst="legacyObliqueTopRight"/>
            <a:lightRig rig="legacyFlat3" dir="b"/>
          </a:scene3d>
          <a:sp3d prstMaterial="legacyMatte">
            <a:bevelT w="0" h="0" prst="angle"/>
            <a:bevelB w="0" h="0" prst="angle"/>
            <a:extrusionClr>
              <a:schemeClr val="accent1"/>
            </a:extrusionClr>
          </a:sp3d>
        </p:spPr>
      </p:cxnSp>
      <p:sp>
        <p:nvSpPr>
          <p:cNvPr id="2" name="제목 1"/>
          <p:cNvSpPr>
            <a:spLocks noGrp="1"/>
          </p:cNvSpPr>
          <p:nvPr>
            <p:ph type="title"/>
          </p:nvPr>
        </p:nvSpPr>
        <p:spPr/>
        <p:txBody>
          <a:bodyPr/>
          <a:lstStyle/>
          <a:p>
            <a:r>
              <a:rPr lang="ko-KR" altLang="en-US" b="1" dirty="0" smtClean="0">
                <a:latin typeface="맑은 고딕" pitchFamily="50" charset="-127"/>
                <a:ea typeface="맑은 고딕" pitchFamily="50" charset="-127"/>
              </a:rPr>
              <a:t>요구사항 </a:t>
            </a:r>
            <a:r>
              <a:rPr lang="ko-KR" altLang="en-US" b="1" dirty="0">
                <a:latin typeface="맑은 고딕" pitchFamily="50" charset="-127"/>
                <a:ea typeface="맑은 고딕" pitchFamily="50" charset="-127"/>
              </a:rPr>
              <a:t>관리 </a:t>
            </a:r>
            <a:r>
              <a:rPr lang="en-US" altLang="ko-KR" b="1" dirty="0">
                <a:latin typeface="맑은 고딕" pitchFamily="50" charset="-127"/>
                <a:ea typeface="맑은 고딕" pitchFamily="50" charset="-127"/>
              </a:rPr>
              <a:t>(Requirement Management)</a:t>
            </a:r>
            <a:endParaRPr lang="ko-KR" altLang="en-US" dirty="0"/>
          </a:p>
        </p:txBody>
      </p:sp>
      <p:sp>
        <p:nvSpPr>
          <p:cNvPr id="3" name="부제목 2"/>
          <p:cNvSpPr>
            <a:spLocks noGrp="1"/>
          </p:cNvSpPr>
          <p:nvPr>
            <p:ph type="subTitle" idx="15"/>
          </p:nvPr>
        </p:nvSpPr>
        <p:spPr/>
        <p:txBody>
          <a:bodyPr/>
          <a:lstStyle/>
          <a:p>
            <a:r>
              <a:rPr lang="en-US" altLang="ko-KR" b="1" dirty="0" smtClean="0">
                <a:latin typeface="맑은 고딕" pitchFamily="50" charset="-127"/>
                <a:ea typeface="맑은 고딕" pitchFamily="50" charset="-127"/>
              </a:rPr>
              <a:t>Traceability (</a:t>
            </a:r>
            <a:r>
              <a:rPr lang="ko-KR" altLang="en-US" b="1" dirty="0" smtClean="0">
                <a:latin typeface="맑은 고딕" pitchFamily="50" charset="-127"/>
                <a:ea typeface="맑은 고딕" pitchFamily="50" charset="-127"/>
              </a:rPr>
              <a:t>문서간의 </a:t>
            </a:r>
            <a:r>
              <a:rPr lang="ko-KR" altLang="en-US" b="1" dirty="0" err="1" smtClean="0">
                <a:latin typeface="맑은 고딕" pitchFamily="50" charset="-127"/>
                <a:ea typeface="맑은 고딕" pitchFamily="50" charset="-127"/>
              </a:rPr>
              <a:t>추적성</a:t>
            </a:r>
            <a:r>
              <a:rPr lang="en-US" altLang="ko-KR" b="1" dirty="0" smtClean="0">
                <a:latin typeface="맑은 고딕" pitchFamily="50" charset="-127"/>
                <a:ea typeface="맑은 고딕" pitchFamily="50" charset="-127"/>
              </a:rPr>
              <a:t>)</a:t>
            </a:r>
            <a:endParaRPr lang="en-US" altLang="ko-KR" b="1" dirty="0">
              <a:latin typeface="맑은 고딕" pitchFamily="50" charset="-127"/>
              <a:ea typeface="맑은 고딕" pitchFamily="50" charset="-127"/>
            </a:endParaRPr>
          </a:p>
        </p:txBody>
      </p:sp>
      <p:sp>
        <p:nvSpPr>
          <p:cNvPr id="4" name="바닥글 개체 틀 3"/>
          <p:cNvSpPr>
            <a:spLocks noGrp="1"/>
          </p:cNvSpPr>
          <p:nvPr>
            <p:ph type="ftr" sz="quarter" idx="3"/>
          </p:nvPr>
        </p:nvSpPr>
        <p:spPr>
          <a:xfrm>
            <a:off x="2322576" y="6847664"/>
            <a:ext cx="4498848" cy="109728"/>
          </a:xfrm>
        </p:spPr>
        <p:txBody>
          <a:bodyPr/>
          <a:lstStyle/>
          <a:p>
            <a:endParaRPr lang="en-US" dirty="0">
              <a:solidFill>
                <a:srgbClr val="4D4D4F"/>
              </a:solidFill>
            </a:endParaRPr>
          </a:p>
        </p:txBody>
      </p:sp>
      <p:pic>
        <p:nvPicPr>
          <p:cNvPr id="8" name="Picture 4" descr="SNAG-0265.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7850" y="4979623"/>
            <a:ext cx="1981200" cy="1357519"/>
          </a:xfrm>
          <a:prstGeom prst="rect">
            <a:avLst/>
          </a:prstGeom>
        </p:spPr>
      </p:pic>
      <p:pic>
        <p:nvPicPr>
          <p:cNvPr id="9" name="Picture 5" descr="SNAG-026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6636" y="4979623"/>
            <a:ext cx="1981200" cy="1357519"/>
          </a:xfrm>
          <a:prstGeom prst="rect">
            <a:avLst/>
          </a:prstGeom>
        </p:spPr>
      </p:pic>
      <p:pic>
        <p:nvPicPr>
          <p:cNvPr id="10" name="Picture 6" descr="SNAG-0266.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7850" y="2913435"/>
            <a:ext cx="1980000" cy="1356685"/>
          </a:xfrm>
          <a:prstGeom prst="rect">
            <a:avLst/>
          </a:prstGeom>
        </p:spPr>
      </p:pic>
      <p:pic>
        <p:nvPicPr>
          <p:cNvPr id="11" name="Picture 7" descr="SNAG-0267.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71278" y="5369932"/>
            <a:ext cx="1447800" cy="904875"/>
          </a:xfrm>
          <a:prstGeom prst="rect">
            <a:avLst/>
          </a:prstGeom>
        </p:spPr>
      </p:pic>
      <p:pic>
        <p:nvPicPr>
          <p:cNvPr id="12" name="Picture 8" descr="SNAG-0260.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504" y="4978052"/>
            <a:ext cx="1981200" cy="1357519"/>
          </a:xfrm>
          <a:prstGeom prst="rect">
            <a:avLst/>
          </a:prstGeom>
        </p:spPr>
      </p:pic>
      <p:pic>
        <p:nvPicPr>
          <p:cNvPr id="13" name="Picture 9" descr="SNAG-0268.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0804" y="5351644"/>
            <a:ext cx="1447800" cy="904875"/>
          </a:xfrm>
          <a:prstGeom prst="rect">
            <a:avLst/>
          </a:prstGeom>
        </p:spPr>
      </p:pic>
      <p:pic>
        <p:nvPicPr>
          <p:cNvPr id="14" name="Picture 10" descr="SNAG-0269.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504" y="2908870"/>
            <a:ext cx="1980000" cy="1361250"/>
          </a:xfrm>
          <a:prstGeom prst="rect">
            <a:avLst/>
          </a:prstGeom>
        </p:spPr>
      </p:pic>
      <p:cxnSp>
        <p:nvCxnSpPr>
          <p:cNvPr id="16" name="Straight Arrow Connector 13"/>
          <p:cNvCxnSpPr>
            <a:stCxn id="14" idx="2"/>
            <a:endCxn id="12" idx="0"/>
          </p:cNvCxnSpPr>
          <p:nvPr/>
        </p:nvCxnSpPr>
        <p:spPr bwMode="auto">
          <a:xfrm>
            <a:off x="1097504" y="4270120"/>
            <a:ext cx="600" cy="707932"/>
          </a:xfrm>
          <a:prstGeom prst="straightConnector1">
            <a:avLst/>
          </a:prstGeom>
          <a:solidFill>
            <a:schemeClr val="accent1"/>
          </a:solidFill>
          <a:ln w="15875" cap="flat" cmpd="sng" algn="ctr">
            <a:solidFill>
              <a:schemeClr val="tx1"/>
            </a:solidFill>
            <a:prstDash val="solid"/>
            <a:round/>
            <a:headEnd type="none" w="med" len="med"/>
            <a:tailEnd type="arrow"/>
          </a:ln>
          <a:effectLst/>
          <a:scene3d>
            <a:camera prst="legacyObliqueTopRight"/>
            <a:lightRig rig="legacyFlat3" dir="b"/>
          </a:scene3d>
          <a:sp3d prstMaterial="legacyMatte">
            <a:bevelT w="0" h="0" prst="angle"/>
            <a:bevelB w="0" h="0" prst="angle"/>
            <a:extrusionClr>
              <a:schemeClr val="accent1"/>
            </a:extrusionClr>
          </a:sp3d>
        </p:spPr>
      </p:cxnSp>
      <p:cxnSp>
        <p:nvCxnSpPr>
          <p:cNvPr id="18" name="Straight Arrow Connector 17"/>
          <p:cNvCxnSpPr>
            <a:stCxn id="10" idx="2"/>
            <a:endCxn id="8" idx="0"/>
          </p:cNvCxnSpPr>
          <p:nvPr/>
        </p:nvCxnSpPr>
        <p:spPr bwMode="auto">
          <a:xfrm>
            <a:off x="6827850" y="4270120"/>
            <a:ext cx="600" cy="709503"/>
          </a:xfrm>
          <a:prstGeom prst="straightConnector1">
            <a:avLst/>
          </a:prstGeom>
          <a:solidFill>
            <a:schemeClr val="accent1"/>
          </a:solidFill>
          <a:ln w="15875" cap="flat" cmpd="sng" algn="ctr">
            <a:solidFill>
              <a:schemeClr val="tx1"/>
            </a:solidFill>
            <a:prstDash val="solid"/>
            <a:round/>
            <a:headEnd type="none" w="med" len="med"/>
            <a:tailEnd type="arrow"/>
          </a:ln>
          <a:effectLst/>
          <a:scene3d>
            <a:camera prst="legacyObliqueTopRight"/>
            <a:lightRig rig="legacyFlat3" dir="b"/>
          </a:scene3d>
          <a:sp3d prstMaterial="legacyMatte">
            <a:bevelT w="0" h="0" prst="angle"/>
            <a:bevelB w="0" h="0" prst="angle"/>
            <a:extrusionClr>
              <a:schemeClr val="accent1"/>
            </a:extrusionClr>
          </a:sp3d>
        </p:spPr>
      </p:cxnSp>
      <p:sp>
        <p:nvSpPr>
          <p:cNvPr id="20" name="TextBox 19"/>
          <p:cNvSpPr txBox="1"/>
          <p:nvPr/>
        </p:nvSpPr>
        <p:spPr>
          <a:xfrm>
            <a:off x="117248" y="2636436"/>
            <a:ext cx="1908076" cy="307777"/>
          </a:xfrm>
          <a:prstGeom prst="rect">
            <a:avLst/>
          </a:prstGeom>
          <a:noFill/>
        </p:spPr>
        <p:txBody>
          <a:bodyPr wrap="square" rtlCol="0">
            <a:spAutoFit/>
          </a:bodyPr>
          <a:lstStyle/>
          <a:p>
            <a:pPr algn="ctr"/>
            <a:r>
              <a:rPr lang="en-CA" sz="1400" b="1" dirty="0" smtClean="0">
                <a:effectLst>
                  <a:glow rad="101600">
                    <a:schemeClr val="accent3">
                      <a:satMod val="175000"/>
                      <a:alpha val="40000"/>
                    </a:schemeClr>
                  </a:glow>
                </a:effectLst>
              </a:rPr>
              <a:t>Input </a:t>
            </a:r>
            <a:endParaRPr lang="en-CA" sz="1400" b="1" dirty="0">
              <a:effectLst>
                <a:glow rad="101600">
                  <a:schemeClr val="accent3">
                    <a:satMod val="175000"/>
                    <a:alpha val="40000"/>
                  </a:schemeClr>
                </a:glow>
              </a:effectLst>
            </a:endParaRPr>
          </a:p>
        </p:txBody>
      </p:sp>
      <p:sp>
        <p:nvSpPr>
          <p:cNvPr id="21" name="TextBox 20"/>
          <p:cNvSpPr txBox="1"/>
          <p:nvPr/>
        </p:nvSpPr>
        <p:spPr>
          <a:xfrm>
            <a:off x="2904628" y="6353535"/>
            <a:ext cx="2122704" cy="307777"/>
          </a:xfrm>
          <a:prstGeom prst="rect">
            <a:avLst/>
          </a:prstGeom>
          <a:noFill/>
        </p:spPr>
        <p:txBody>
          <a:bodyPr wrap="square" rtlCol="0">
            <a:spAutoFit/>
          </a:bodyPr>
          <a:lstStyle/>
          <a:p>
            <a:pPr algn="ctr"/>
            <a:r>
              <a:rPr lang="en-CA" sz="1400" b="1" dirty="0" smtClean="0">
                <a:effectLst>
                  <a:glow rad="101600">
                    <a:schemeClr val="accent3">
                      <a:satMod val="175000"/>
                      <a:alpha val="40000"/>
                    </a:schemeClr>
                  </a:glow>
                </a:effectLst>
              </a:rPr>
              <a:t>Requirements</a:t>
            </a:r>
            <a:endParaRPr lang="en-CA" sz="1400" b="1" dirty="0">
              <a:effectLst>
                <a:glow rad="101600">
                  <a:schemeClr val="accent3">
                    <a:satMod val="175000"/>
                    <a:alpha val="40000"/>
                  </a:schemeClr>
                </a:glow>
              </a:effectLst>
            </a:endParaRPr>
          </a:p>
        </p:txBody>
      </p:sp>
      <p:sp>
        <p:nvSpPr>
          <p:cNvPr id="22" name="TextBox 21"/>
          <p:cNvSpPr txBox="1"/>
          <p:nvPr/>
        </p:nvSpPr>
        <p:spPr>
          <a:xfrm>
            <a:off x="279552" y="6344040"/>
            <a:ext cx="1600200" cy="307777"/>
          </a:xfrm>
          <a:prstGeom prst="rect">
            <a:avLst/>
          </a:prstGeom>
          <a:noFill/>
        </p:spPr>
        <p:txBody>
          <a:bodyPr wrap="square" rtlCol="0">
            <a:spAutoFit/>
          </a:bodyPr>
          <a:lstStyle/>
          <a:p>
            <a:pPr algn="ctr"/>
            <a:r>
              <a:rPr lang="en-CA" sz="1400" b="1" dirty="0" smtClean="0">
                <a:effectLst>
                  <a:glow rad="101600">
                    <a:schemeClr val="accent6">
                      <a:satMod val="175000"/>
                      <a:alpha val="40000"/>
                    </a:schemeClr>
                  </a:glow>
                </a:effectLst>
              </a:rPr>
              <a:t>Validation Tests</a:t>
            </a:r>
            <a:endParaRPr lang="en-CA" sz="1400" b="1" dirty="0">
              <a:effectLst>
                <a:glow rad="101600">
                  <a:schemeClr val="accent6">
                    <a:satMod val="175000"/>
                    <a:alpha val="40000"/>
                  </a:schemeClr>
                </a:glow>
              </a:effectLst>
            </a:endParaRPr>
          </a:p>
        </p:txBody>
      </p:sp>
      <p:sp>
        <p:nvSpPr>
          <p:cNvPr id="23" name="TextBox 22"/>
          <p:cNvSpPr txBox="1"/>
          <p:nvPr/>
        </p:nvSpPr>
        <p:spPr>
          <a:xfrm>
            <a:off x="5973805" y="6344039"/>
            <a:ext cx="1778156" cy="307777"/>
          </a:xfrm>
          <a:prstGeom prst="rect">
            <a:avLst/>
          </a:prstGeom>
          <a:noFill/>
        </p:spPr>
        <p:txBody>
          <a:bodyPr wrap="square" rtlCol="0">
            <a:spAutoFit/>
          </a:bodyPr>
          <a:lstStyle/>
          <a:p>
            <a:pPr algn="ctr"/>
            <a:r>
              <a:rPr lang="en-CA" sz="1400" b="1" dirty="0" smtClean="0">
                <a:effectLst>
                  <a:glow rad="101600">
                    <a:schemeClr val="accent6">
                      <a:satMod val="175000"/>
                      <a:alpha val="40000"/>
                    </a:schemeClr>
                  </a:glow>
                </a:effectLst>
              </a:rPr>
              <a:t>Verification Tests</a:t>
            </a:r>
            <a:endParaRPr lang="en-CA" sz="1400" b="1" dirty="0">
              <a:effectLst>
                <a:glow rad="101600">
                  <a:schemeClr val="accent6">
                    <a:satMod val="175000"/>
                    <a:alpha val="40000"/>
                  </a:schemeClr>
                </a:glow>
              </a:effectLst>
            </a:endParaRPr>
          </a:p>
        </p:txBody>
      </p:sp>
      <p:sp>
        <p:nvSpPr>
          <p:cNvPr id="24" name="TextBox 23"/>
          <p:cNvSpPr txBox="1"/>
          <p:nvPr/>
        </p:nvSpPr>
        <p:spPr>
          <a:xfrm>
            <a:off x="7183894" y="5830182"/>
            <a:ext cx="914400" cy="246221"/>
          </a:xfrm>
          <a:prstGeom prst="rect">
            <a:avLst/>
          </a:prstGeom>
          <a:noFill/>
        </p:spPr>
        <p:txBody>
          <a:bodyPr wrap="square" rtlCol="0">
            <a:spAutoFit/>
          </a:bodyPr>
          <a:lstStyle/>
          <a:p>
            <a:pPr algn="ctr"/>
            <a:r>
              <a:rPr lang="en-CA" sz="1000" dirty="0" smtClean="0">
                <a:effectLst>
                  <a:glow rad="101600">
                    <a:schemeClr val="accent6">
                      <a:satMod val="175000"/>
                      <a:alpha val="40000"/>
                    </a:schemeClr>
                  </a:glow>
                </a:effectLst>
              </a:rPr>
              <a:t>Results</a:t>
            </a:r>
            <a:endParaRPr lang="en-CA" sz="1000" dirty="0">
              <a:effectLst>
                <a:glow rad="101600">
                  <a:schemeClr val="accent6">
                    <a:satMod val="175000"/>
                    <a:alpha val="40000"/>
                  </a:schemeClr>
                </a:glow>
              </a:effectLst>
            </a:endParaRPr>
          </a:p>
        </p:txBody>
      </p:sp>
      <p:sp>
        <p:nvSpPr>
          <p:cNvPr id="25" name="TextBox 24"/>
          <p:cNvSpPr txBox="1"/>
          <p:nvPr/>
        </p:nvSpPr>
        <p:spPr>
          <a:xfrm>
            <a:off x="1423254" y="5798164"/>
            <a:ext cx="914400" cy="246221"/>
          </a:xfrm>
          <a:prstGeom prst="rect">
            <a:avLst/>
          </a:prstGeom>
          <a:noFill/>
        </p:spPr>
        <p:txBody>
          <a:bodyPr wrap="square" rtlCol="0">
            <a:spAutoFit/>
          </a:bodyPr>
          <a:lstStyle/>
          <a:p>
            <a:pPr algn="ctr"/>
            <a:r>
              <a:rPr lang="en-CA" sz="1000" dirty="0" smtClean="0">
                <a:effectLst>
                  <a:glow rad="101600">
                    <a:schemeClr val="accent6">
                      <a:satMod val="175000"/>
                      <a:alpha val="40000"/>
                    </a:schemeClr>
                  </a:glow>
                </a:effectLst>
              </a:rPr>
              <a:t>Results</a:t>
            </a:r>
            <a:endParaRPr lang="en-CA" sz="1000" dirty="0">
              <a:effectLst>
                <a:glow rad="101600">
                  <a:schemeClr val="accent6">
                    <a:satMod val="175000"/>
                    <a:alpha val="40000"/>
                  </a:schemeClr>
                </a:glow>
              </a:effectLst>
            </a:endParaRPr>
          </a:p>
        </p:txBody>
      </p:sp>
      <p:sp>
        <p:nvSpPr>
          <p:cNvPr id="27" name="TextBox 26"/>
          <p:cNvSpPr txBox="1"/>
          <p:nvPr/>
        </p:nvSpPr>
        <p:spPr>
          <a:xfrm>
            <a:off x="6040894" y="2628864"/>
            <a:ext cx="1600200" cy="307777"/>
          </a:xfrm>
          <a:prstGeom prst="rect">
            <a:avLst/>
          </a:prstGeom>
          <a:noFill/>
        </p:spPr>
        <p:txBody>
          <a:bodyPr wrap="square" rtlCol="0">
            <a:spAutoFit/>
          </a:bodyPr>
          <a:lstStyle/>
          <a:p>
            <a:pPr algn="ctr"/>
            <a:r>
              <a:rPr lang="en-CA" sz="1400" b="1" dirty="0" smtClean="0">
                <a:effectLst>
                  <a:glow rad="101600">
                    <a:schemeClr val="accent2">
                      <a:satMod val="175000"/>
                      <a:alpha val="40000"/>
                    </a:schemeClr>
                  </a:glow>
                </a:effectLst>
              </a:rPr>
              <a:t>Specification</a:t>
            </a:r>
            <a:endParaRPr lang="en-CA" sz="1400" b="1" dirty="0">
              <a:effectLst>
                <a:glow rad="101600">
                  <a:schemeClr val="accent2">
                    <a:satMod val="175000"/>
                    <a:alpha val="40000"/>
                  </a:schemeClr>
                </a:glow>
              </a:effectLst>
            </a:endParaRPr>
          </a:p>
        </p:txBody>
      </p:sp>
      <p:sp>
        <p:nvSpPr>
          <p:cNvPr id="34" name="TextBox 33"/>
          <p:cNvSpPr txBox="1"/>
          <p:nvPr/>
        </p:nvSpPr>
        <p:spPr>
          <a:xfrm>
            <a:off x="536563" y="4497255"/>
            <a:ext cx="1122754"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CA" sz="1200" b="1" dirty="0" smtClean="0"/>
              <a:t>Validated By</a:t>
            </a:r>
            <a:endParaRPr lang="en-CA" sz="1200" b="1" dirty="0"/>
          </a:p>
        </p:txBody>
      </p:sp>
      <p:sp>
        <p:nvSpPr>
          <p:cNvPr id="35" name="TextBox 34"/>
          <p:cNvSpPr txBox="1"/>
          <p:nvPr/>
        </p:nvSpPr>
        <p:spPr>
          <a:xfrm>
            <a:off x="6222103" y="4497254"/>
            <a:ext cx="1212694"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ko-KR"/>
            </a:defPPr>
            <a:lvl1pPr algn="ctr">
              <a:defRPr sz="1200" b="1"/>
            </a:lvl1pPr>
          </a:lstStyle>
          <a:p>
            <a:r>
              <a:rPr lang="en-CA" dirty="0"/>
              <a:t>Verified By</a:t>
            </a:r>
          </a:p>
        </p:txBody>
      </p:sp>
      <p:pic>
        <p:nvPicPr>
          <p:cNvPr id="38" name="Content Placeholder 3" descr="SNAG-0263.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auto">
          <a:xfrm>
            <a:off x="2981486" y="2913435"/>
            <a:ext cx="1980000" cy="1356685"/>
          </a:xfrm>
          <a:prstGeom prst="rect">
            <a:avLst/>
          </a:prstGeom>
          <a:noFill/>
          <a:ln w="9525">
            <a:noFill/>
            <a:miter lim="800000"/>
            <a:headEnd/>
            <a:tailEnd/>
          </a:ln>
        </p:spPr>
      </p:pic>
      <p:cxnSp>
        <p:nvCxnSpPr>
          <p:cNvPr id="39" name="Straight Arrow Connector 37"/>
          <p:cNvCxnSpPr>
            <a:stCxn id="38" idx="2"/>
            <a:endCxn id="9" idx="0"/>
          </p:cNvCxnSpPr>
          <p:nvPr/>
        </p:nvCxnSpPr>
        <p:spPr bwMode="auto">
          <a:xfrm flipH="1">
            <a:off x="3967236" y="4270120"/>
            <a:ext cx="4250" cy="709503"/>
          </a:xfrm>
          <a:prstGeom prst="straightConnector1">
            <a:avLst/>
          </a:prstGeom>
          <a:solidFill>
            <a:schemeClr val="accent1"/>
          </a:solidFill>
          <a:ln w="15875" cap="flat" cmpd="sng" algn="ctr">
            <a:solidFill>
              <a:schemeClr val="tx1"/>
            </a:solidFill>
            <a:prstDash val="solid"/>
            <a:round/>
            <a:headEnd type="none" w="med" len="med"/>
            <a:tailEnd type="arrow"/>
          </a:ln>
          <a:effectLst/>
          <a:scene3d>
            <a:camera prst="legacyObliqueTopRight"/>
            <a:lightRig rig="legacyFlat3" dir="b"/>
          </a:scene3d>
          <a:sp3d prstMaterial="legacyMatte">
            <a:bevelT w="0" h="0" prst="angle"/>
            <a:bevelB w="0" h="0" prst="angle"/>
            <a:extrusionClr>
              <a:schemeClr val="accent1"/>
            </a:extrusionClr>
          </a:sp3d>
        </p:spPr>
      </p:cxnSp>
      <p:sp>
        <p:nvSpPr>
          <p:cNvPr id="41" name="TextBox 40"/>
          <p:cNvSpPr txBox="1"/>
          <p:nvPr/>
        </p:nvSpPr>
        <p:spPr>
          <a:xfrm>
            <a:off x="3399540" y="4491456"/>
            <a:ext cx="115794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ko-KR"/>
            </a:defPPr>
            <a:lvl1pPr algn="ctr">
              <a:defRPr sz="1200" b="1"/>
            </a:lvl1pPr>
          </a:lstStyle>
          <a:p>
            <a:r>
              <a:rPr lang="en-CA" dirty="0"/>
              <a:t>Mitigated By</a:t>
            </a:r>
          </a:p>
        </p:txBody>
      </p:sp>
      <p:cxnSp>
        <p:nvCxnSpPr>
          <p:cNvPr id="42" name="Straight Arrow Connector 42"/>
          <p:cNvCxnSpPr>
            <a:stCxn id="38" idx="3"/>
            <a:endCxn id="10" idx="1"/>
          </p:cNvCxnSpPr>
          <p:nvPr/>
        </p:nvCxnSpPr>
        <p:spPr bwMode="auto">
          <a:xfrm>
            <a:off x="4961486" y="3591778"/>
            <a:ext cx="876364" cy="0"/>
          </a:xfrm>
          <a:prstGeom prst="straightConnector1">
            <a:avLst/>
          </a:prstGeom>
          <a:solidFill>
            <a:schemeClr val="accent1"/>
          </a:solidFill>
          <a:ln w="15875" cap="flat" cmpd="sng" algn="ctr">
            <a:solidFill>
              <a:schemeClr val="tx1"/>
            </a:solidFill>
            <a:prstDash val="solid"/>
            <a:round/>
            <a:headEnd type="none" w="med" len="med"/>
            <a:tailEnd type="arrow"/>
          </a:ln>
          <a:effectLst/>
          <a:scene3d>
            <a:camera prst="legacyObliqueTopRight"/>
            <a:lightRig rig="legacyFlat3" dir="b"/>
          </a:scene3d>
          <a:sp3d prstMaterial="legacyMatte">
            <a:bevelT w="0" h="0" prst="angle"/>
            <a:bevelB w="0" h="0" prst="angle"/>
            <a:extrusionClr>
              <a:schemeClr val="accent1"/>
            </a:extrusionClr>
          </a:sp3d>
        </p:spPr>
      </p:cxnSp>
      <p:sp>
        <p:nvSpPr>
          <p:cNvPr id="43" name="TextBox 42"/>
          <p:cNvSpPr txBox="1"/>
          <p:nvPr/>
        </p:nvSpPr>
        <p:spPr>
          <a:xfrm>
            <a:off x="4985615" y="3305883"/>
            <a:ext cx="816071" cy="21544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CA" sz="800" dirty="0" smtClean="0"/>
              <a:t>Mitigated By</a:t>
            </a:r>
            <a:endParaRPr lang="en-CA" sz="800" dirty="0"/>
          </a:p>
        </p:txBody>
      </p:sp>
      <p:sp>
        <p:nvSpPr>
          <p:cNvPr id="44" name="TextBox 43"/>
          <p:cNvSpPr txBox="1"/>
          <p:nvPr/>
        </p:nvSpPr>
        <p:spPr>
          <a:xfrm>
            <a:off x="3048644" y="2631871"/>
            <a:ext cx="1786450" cy="307777"/>
          </a:xfrm>
          <a:prstGeom prst="rect">
            <a:avLst/>
          </a:prstGeom>
          <a:noFill/>
        </p:spPr>
        <p:txBody>
          <a:bodyPr wrap="square" rtlCol="0">
            <a:spAutoFit/>
          </a:bodyPr>
          <a:lstStyle/>
          <a:p>
            <a:pPr algn="ctr"/>
            <a:r>
              <a:rPr lang="en-CA" sz="1400" b="1" dirty="0" smtClean="0">
                <a:effectLst>
                  <a:glow rad="101600">
                    <a:schemeClr val="tx1">
                      <a:lumMod val="50000"/>
                      <a:lumOff val="50000"/>
                      <a:alpha val="40000"/>
                    </a:schemeClr>
                  </a:glow>
                </a:effectLst>
              </a:rPr>
              <a:t>Hazards Analysis</a:t>
            </a:r>
            <a:endParaRPr lang="en-CA" sz="1400" b="1" dirty="0">
              <a:effectLst>
                <a:glow rad="101600">
                  <a:schemeClr val="tx1">
                    <a:lumMod val="50000"/>
                    <a:lumOff val="50000"/>
                    <a:alpha val="40000"/>
                  </a:schemeClr>
                </a:glow>
              </a:effectLst>
            </a:endParaRPr>
          </a:p>
        </p:txBody>
      </p:sp>
      <p:cxnSp>
        <p:nvCxnSpPr>
          <p:cNvPr id="65" name="꺾인 연결선 64"/>
          <p:cNvCxnSpPr>
            <a:stCxn id="14" idx="3"/>
            <a:endCxn id="9" idx="1"/>
          </p:cNvCxnSpPr>
          <p:nvPr/>
        </p:nvCxnSpPr>
        <p:spPr>
          <a:xfrm>
            <a:off x="2087504" y="3589495"/>
            <a:ext cx="889132" cy="2068888"/>
          </a:xfrm>
          <a:prstGeom prst="bentConnector3">
            <a:avLst>
              <a:gd name="adj1" fmla="val 50000"/>
            </a:avLst>
          </a:prstGeom>
          <a:solidFill>
            <a:schemeClr val="accent1"/>
          </a:solidFill>
          <a:ln w="15875" cap="flat" cmpd="sng" algn="ctr">
            <a:solidFill>
              <a:schemeClr val="tx1"/>
            </a:solidFill>
            <a:prstDash val="solid"/>
            <a:round/>
            <a:headEnd type="none" w="med" len="med"/>
            <a:tailEnd type="arrow"/>
          </a:ln>
          <a:effectLst/>
          <a:scene3d>
            <a:camera prst="legacyObliqueTopRight"/>
            <a:lightRig rig="legacyFlat3" dir="b"/>
          </a:scene3d>
          <a:sp3d prstMaterial="legacyMatte">
            <a:bevelT w="0" h="0" prst="angle"/>
            <a:bevelB w="0" h="0" prst="angle"/>
            <a:extrusionClr>
              <a:schemeClr val="accent1"/>
            </a:extrusionClr>
          </a:sp3d>
        </p:spPr>
      </p:cxnSp>
      <p:sp>
        <p:nvSpPr>
          <p:cNvPr id="33" name="TextBox 32"/>
          <p:cNvSpPr txBox="1"/>
          <p:nvPr/>
        </p:nvSpPr>
        <p:spPr>
          <a:xfrm>
            <a:off x="1858736" y="4497255"/>
            <a:ext cx="135485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ko-KR"/>
            </a:defPPr>
            <a:lvl1pPr algn="ctr">
              <a:defRPr sz="1200" b="1"/>
            </a:lvl1pPr>
          </a:lstStyle>
          <a:p>
            <a:r>
              <a:rPr lang="en-CA" dirty="0"/>
              <a:t>Decomposes To</a:t>
            </a:r>
          </a:p>
        </p:txBody>
      </p:sp>
      <p:cxnSp>
        <p:nvCxnSpPr>
          <p:cNvPr id="68" name="꺾인 연결선 67"/>
          <p:cNvCxnSpPr>
            <a:stCxn id="9" idx="3"/>
            <a:endCxn id="10" idx="1"/>
          </p:cNvCxnSpPr>
          <p:nvPr/>
        </p:nvCxnSpPr>
        <p:spPr>
          <a:xfrm flipV="1">
            <a:off x="4957836" y="3591778"/>
            <a:ext cx="880014" cy="2066605"/>
          </a:xfrm>
          <a:prstGeom prst="bentConnector3">
            <a:avLst>
              <a:gd name="adj1" fmla="val 50000"/>
            </a:avLst>
          </a:prstGeom>
          <a:solidFill>
            <a:schemeClr val="accent1"/>
          </a:solidFill>
          <a:ln w="15875" cap="flat" cmpd="sng" algn="ctr">
            <a:solidFill>
              <a:schemeClr val="tx1"/>
            </a:solidFill>
            <a:prstDash val="solid"/>
            <a:round/>
            <a:headEnd type="none" w="med" len="med"/>
            <a:tailEnd type="arrow"/>
          </a:ln>
          <a:effectLst/>
          <a:scene3d>
            <a:camera prst="legacyObliqueTopRight"/>
            <a:lightRig rig="legacyFlat3" dir="b"/>
          </a:scene3d>
          <a:sp3d prstMaterial="legacyMatte">
            <a:bevelT w="0" h="0" prst="angle"/>
            <a:bevelB w="0" h="0" prst="angle"/>
            <a:extrusionClr>
              <a:schemeClr val="accent1"/>
            </a:extrusionClr>
          </a:sp3d>
        </p:spPr>
      </p:cxnSp>
      <p:sp>
        <p:nvSpPr>
          <p:cNvPr id="37" name="TextBox 36"/>
          <p:cNvSpPr txBox="1"/>
          <p:nvPr/>
        </p:nvSpPr>
        <p:spPr>
          <a:xfrm>
            <a:off x="4860251" y="4488574"/>
            <a:ext cx="11101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ko-KR"/>
            </a:defPPr>
            <a:lvl1pPr algn="ctr">
              <a:defRPr sz="1200" b="1"/>
            </a:lvl1pPr>
          </a:lstStyle>
          <a:p>
            <a:r>
              <a:rPr lang="en-CA" dirty="0"/>
              <a:t>Satisfied By</a:t>
            </a:r>
          </a:p>
        </p:txBody>
      </p:sp>
      <p:cxnSp>
        <p:nvCxnSpPr>
          <p:cNvPr id="71" name="Straight Arrow Connector 42"/>
          <p:cNvCxnSpPr>
            <a:stCxn id="9" idx="3"/>
            <a:endCxn id="8" idx="1"/>
          </p:cNvCxnSpPr>
          <p:nvPr/>
        </p:nvCxnSpPr>
        <p:spPr bwMode="auto">
          <a:xfrm>
            <a:off x="4957836" y="5658383"/>
            <a:ext cx="880014" cy="0"/>
          </a:xfrm>
          <a:prstGeom prst="straightConnector1">
            <a:avLst/>
          </a:prstGeom>
          <a:solidFill>
            <a:schemeClr val="accent1"/>
          </a:solidFill>
          <a:ln w="15875" cap="flat" cmpd="sng" algn="ctr">
            <a:solidFill>
              <a:schemeClr val="tx1"/>
            </a:solidFill>
            <a:prstDash val="solid"/>
            <a:round/>
            <a:headEnd type="none" w="med" len="med"/>
            <a:tailEnd type="arrow"/>
          </a:ln>
          <a:effectLst/>
          <a:scene3d>
            <a:camera prst="legacyObliqueTopRight"/>
            <a:lightRig rig="legacyFlat3" dir="b"/>
          </a:scene3d>
          <a:sp3d prstMaterial="legacyMatte">
            <a:bevelT w="0" h="0" prst="angle"/>
            <a:bevelB w="0" h="0" prst="angle"/>
            <a:extrusionClr>
              <a:schemeClr val="accent1"/>
            </a:extrusionClr>
          </a:sp3d>
        </p:spPr>
      </p:cxnSp>
      <p:sp>
        <p:nvSpPr>
          <p:cNvPr id="74" name="TextBox 73"/>
          <p:cNvSpPr txBox="1"/>
          <p:nvPr/>
        </p:nvSpPr>
        <p:spPr>
          <a:xfrm>
            <a:off x="5003126" y="5741161"/>
            <a:ext cx="742950" cy="21544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CA" sz="800" dirty="0" smtClean="0"/>
              <a:t>Verified By</a:t>
            </a:r>
            <a:endParaRPr lang="en-CA" sz="800" dirty="0"/>
          </a:p>
        </p:txBody>
      </p:sp>
      <p:pic>
        <p:nvPicPr>
          <p:cNvPr id="36" name="Picture 11" descr="SNAG-0271.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33424" y="4285048"/>
            <a:ext cx="1103072" cy="733425"/>
          </a:xfrm>
          <a:prstGeom prst="rect">
            <a:avLst/>
          </a:prstGeom>
        </p:spPr>
      </p:pic>
      <p:sp>
        <p:nvSpPr>
          <p:cNvPr id="40" name="TextBox 39"/>
          <p:cNvSpPr txBox="1"/>
          <p:nvPr/>
        </p:nvSpPr>
        <p:spPr>
          <a:xfrm>
            <a:off x="7884368" y="5018473"/>
            <a:ext cx="1210576" cy="276999"/>
          </a:xfrm>
          <a:prstGeom prst="rect">
            <a:avLst/>
          </a:prstGeom>
          <a:noFill/>
        </p:spPr>
        <p:txBody>
          <a:bodyPr wrap="square" rtlCol="0">
            <a:spAutoFit/>
          </a:bodyPr>
          <a:lstStyle/>
          <a:p>
            <a:pPr algn="ctr"/>
            <a:r>
              <a:rPr lang="en-CA" sz="1200" dirty="0" smtClean="0">
                <a:effectLst>
                  <a:glow rad="139700">
                    <a:schemeClr val="accent5">
                      <a:satMod val="175000"/>
                      <a:alpha val="40000"/>
                    </a:schemeClr>
                  </a:glow>
                </a:effectLst>
              </a:rPr>
              <a:t>Software Code</a:t>
            </a:r>
            <a:endParaRPr lang="en-CA" sz="1200" dirty="0">
              <a:effectLst>
                <a:glow rad="139700">
                  <a:schemeClr val="accent5">
                    <a:satMod val="175000"/>
                    <a:alpha val="40000"/>
                  </a:schemeClr>
                </a:glow>
              </a:effectLst>
            </a:endParaRPr>
          </a:p>
        </p:txBody>
      </p:sp>
      <p:pic>
        <p:nvPicPr>
          <p:cNvPr id="46" name="Content Placeholder 3" descr="SNAG-0263.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32712" y="1135872"/>
            <a:ext cx="1980478" cy="1357024"/>
          </a:xfrm>
          <a:prstGeom prst="rect">
            <a:avLst/>
          </a:prstGeom>
        </p:spPr>
      </p:pic>
      <p:sp>
        <p:nvSpPr>
          <p:cNvPr id="55" name="TextBox 54"/>
          <p:cNvSpPr txBox="1"/>
          <p:nvPr/>
        </p:nvSpPr>
        <p:spPr>
          <a:xfrm>
            <a:off x="6028350" y="837608"/>
            <a:ext cx="1600200" cy="307777"/>
          </a:xfrm>
          <a:prstGeom prst="rect">
            <a:avLst/>
          </a:prstGeom>
          <a:noFill/>
        </p:spPr>
        <p:txBody>
          <a:bodyPr wrap="square" rtlCol="0">
            <a:spAutoFit/>
          </a:bodyPr>
          <a:lstStyle>
            <a:defPPr>
              <a:defRPr lang="ko-KR"/>
            </a:defPPr>
            <a:lvl1pPr algn="ctr">
              <a:defRPr sz="1400" b="1">
                <a:effectLst>
                  <a:glow rad="101600">
                    <a:schemeClr val="tx1">
                      <a:lumMod val="50000"/>
                      <a:lumOff val="50000"/>
                      <a:alpha val="40000"/>
                    </a:schemeClr>
                  </a:glow>
                </a:effectLst>
              </a:defRPr>
            </a:lvl1pPr>
          </a:lstStyle>
          <a:p>
            <a:r>
              <a:rPr lang="en-CA" dirty="0"/>
              <a:t>FMEA</a:t>
            </a:r>
          </a:p>
        </p:txBody>
      </p:sp>
      <p:cxnSp>
        <p:nvCxnSpPr>
          <p:cNvPr id="52" name="꺾인 연결선 51"/>
          <p:cNvCxnSpPr>
            <a:stCxn id="46" idx="3"/>
            <a:endCxn id="10" idx="3"/>
          </p:cNvCxnSpPr>
          <p:nvPr/>
        </p:nvCxnSpPr>
        <p:spPr>
          <a:xfrm>
            <a:off x="7813190" y="1814384"/>
            <a:ext cx="4660" cy="1777394"/>
          </a:xfrm>
          <a:prstGeom prst="bentConnector3">
            <a:avLst>
              <a:gd name="adj1" fmla="val 5005579"/>
            </a:avLst>
          </a:prstGeom>
          <a:solidFill>
            <a:schemeClr val="accent1"/>
          </a:solidFill>
          <a:ln w="15875" cap="flat" cmpd="sng" algn="ctr">
            <a:solidFill>
              <a:schemeClr val="tx1"/>
            </a:solidFill>
            <a:prstDash val="solid"/>
            <a:round/>
            <a:headEnd type="none" w="med" len="med"/>
            <a:tailEnd type="arrow"/>
          </a:ln>
          <a:effectLst/>
          <a:scene3d>
            <a:camera prst="legacyObliqueTopRight"/>
            <a:lightRig rig="legacyFlat3" dir="b"/>
          </a:scene3d>
          <a:sp3d prstMaterial="legacyMatte">
            <a:bevelT w="0" h="0" prst="angle"/>
            <a:bevelB w="0" h="0" prst="angle"/>
            <a:extrusionClr>
              <a:schemeClr val="accent1"/>
            </a:extrusionClr>
          </a:sp3d>
        </p:spPr>
      </p:cxnSp>
      <p:sp>
        <p:nvSpPr>
          <p:cNvPr id="47" name="TextBox 46"/>
          <p:cNvSpPr txBox="1"/>
          <p:nvPr/>
        </p:nvSpPr>
        <p:spPr>
          <a:xfrm>
            <a:off x="7490113" y="2530501"/>
            <a:ext cx="112492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ko-KR"/>
            </a:defPPr>
            <a:lvl1pPr algn="ctr">
              <a:defRPr sz="1200" b="1"/>
            </a:lvl1pPr>
          </a:lstStyle>
          <a:p>
            <a:r>
              <a:rPr lang="en-CA" dirty="0"/>
              <a:t>Mitigated By</a:t>
            </a:r>
          </a:p>
        </p:txBody>
      </p:sp>
    </p:spTree>
    <p:extLst>
      <p:ext uri="{BB962C8B-B14F-4D97-AF65-F5344CB8AC3E}">
        <p14:creationId xmlns:p14="http://schemas.microsoft.com/office/powerpoint/2010/main" val="1031072474"/>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smtClean="0">
                <a:latin typeface="맑은 고딕" pitchFamily="50" charset="-127"/>
                <a:ea typeface="맑은 고딕" pitchFamily="50" charset="-127"/>
              </a:rPr>
              <a:t>요구사항 </a:t>
            </a:r>
            <a:r>
              <a:rPr lang="ko-KR" altLang="en-US" b="1" dirty="0">
                <a:latin typeface="맑은 고딕" pitchFamily="50" charset="-127"/>
                <a:ea typeface="맑은 고딕" pitchFamily="50" charset="-127"/>
              </a:rPr>
              <a:t>관리 </a:t>
            </a:r>
            <a:r>
              <a:rPr lang="en-US" altLang="ko-KR" b="1" dirty="0">
                <a:latin typeface="맑은 고딕" pitchFamily="50" charset="-127"/>
                <a:ea typeface="맑은 고딕" pitchFamily="50" charset="-127"/>
              </a:rPr>
              <a:t>(Requirement Management)</a:t>
            </a:r>
            <a:endParaRPr lang="ko-KR" altLang="en-US" dirty="0"/>
          </a:p>
        </p:txBody>
      </p:sp>
      <p:sp>
        <p:nvSpPr>
          <p:cNvPr id="3" name="부제목 2"/>
          <p:cNvSpPr>
            <a:spLocks noGrp="1"/>
          </p:cNvSpPr>
          <p:nvPr>
            <p:ph type="subTitle" idx="15"/>
          </p:nvPr>
        </p:nvSpPr>
        <p:spPr/>
        <p:txBody>
          <a:bodyPr/>
          <a:lstStyle/>
          <a:p>
            <a:r>
              <a:rPr lang="en-US" altLang="ko-KR" b="1" dirty="0" smtClean="0">
                <a:latin typeface="맑은 고딕" pitchFamily="50" charset="-127"/>
                <a:ea typeface="맑은 고딕" pitchFamily="50" charset="-127"/>
              </a:rPr>
              <a:t>Traceability (</a:t>
            </a:r>
            <a:r>
              <a:rPr lang="ko-KR" altLang="en-US" b="1" dirty="0" smtClean="0">
                <a:latin typeface="맑은 고딕" pitchFamily="50" charset="-127"/>
                <a:ea typeface="맑은 고딕" pitchFamily="50" charset="-127"/>
              </a:rPr>
              <a:t>문서간의 </a:t>
            </a:r>
            <a:r>
              <a:rPr lang="ko-KR" altLang="en-US" b="1" dirty="0" err="1" smtClean="0">
                <a:latin typeface="맑은 고딕" pitchFamily="50" charset="-127"/>
                <a:ea typeface="맑은 고딕" pitchFamily="50" charset="-127"/>
              </a:rPr>
              <a:t>추적성</a:t>
            </a:r>
            <a:r>
              <a:rPr lang="en-US" altLang="ko-KR" b="1" dirty="0" smtClean="0">
                <a:latin typeface="맑은 고딕" pitchFamily="50" charset="-127"/>
                <a:ea typeface="맑은 고딕" pitchFamily="50" charset="-127"/>
              </a:rPr>
              <a:t>)</a:t>
            </a:r>
            <a:endParaRPr lang="en-US" altLang="ko-KR" b="1" dirty="0">
              <a:latin typeface="맑은 고딕" pitchFamily="50" charset="-127"/>
              <a:ea typeface="맑은 고딕" pitchFamily="50" charset="-127"/>
            </a:endParaRPr>
          </a:p>
        </p:txBody>
      </p:sp>
      <p:sp>
        <p:nvSpPr>
          <p:cNvPr id="4" name="바닥글 개체 틀 3"/>
          <p:cNvSpPr>
            <a:spLocks noGrp="1"/>
          </p:cNvSpPr>
          <p:nvPr>
            <p:ph type="ftr" sz="quarter" idx="3"/>
          </p:nvPr>
        </p:nvSpPr>
        <p:spPr/>
        <p:txBody>
          <a:bodyPr/>
          <a:lstStyle/>
          <a:p>
            <a:endParaRPr lang="en-US" dirty="0">
              <a:solidFill>
                <a:srgbClr val="4D4D4F"/>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96" y="1440000"/>
            <a:ext cx="6987953" cy="49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모서리가 둥근 직사각형 5"/>
          <p:cNvSpPr/>
          <p:nvPr/>
        </p:nvSpPr>
        <p:spPr>
          <a:xfrm>
            <a:off x="2699793" y="3501008"/>
            <a:ext cx="446449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7" name="모서리가 둥근 직사각형 6"/>
          <p:cNvSpPr/>
          <p:nvPr/>
        </p:nvSpPr>
        <p:spPr>
          <a:xfrm>
            <a:off x="1621725" y="2348880"/>
            <a:ext cx="2232248" cy="1800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8" name="모서리가 둥근 직사각형 7"/>
          <p:cNvSpPr/>
          <p:nvPr/>
        </p:nvSpPr>
        <p:spPr>
          <a:xfrm>
            <a:off x="505600" y="5157192"/>
            <a:ext cx="6730697"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9" name="모서리가 둥근 사각형 설명선 8"/>
          <p:cNvSpPr/>
          <p:nvPr/>
        </p:nvSpPr>
        <p:spPr>
          <a:xfrm>
            <a:off x="2195736" y="1470848"/>
            <a:ext cx="1332148" cy="792088"/>
          </a:xfrm>
          <a:prstGeom prst="wedgeRoundRectCallout">
            <a:avLst>
              <a:gd name="adj1" fmla="val -14207"/>
              <a:gd name="adj2" fmla="val 75529"/>
              <a:gd name="adj3" fmla="val 16667"/>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solidFill>
                  <a:schemeClr val="bg1"/>
                </a:solidFill>
                <a:latin typeface="맑은 고딕" pitchFamily="50" charset="-127"/>
                <a:ea typeface="맑은 고딕" pitchFamily="50" charset="-127"/>
              </a:rPr>
              <a:t>Document </a:t>
            </a:r>
            <a:r>
              <a:rPr lang="ko-KR" altLang="en-US" sz="1200" dirty="0" smtClean="0">
                <a:solidFill>
                  <a:schemeClr val="bg1"/>
                </a:solidFill>
                <a:latin typeface="맑은 고딕" pitchFamily="50" charset="-127"/>
                <a:ea typeface="맑은 고딕" pitchFamily="50" charset="-127"/>
              </a:rPr>
              <a:t>종류</a:t>
            </a:r>
            <a:r>
              <a:rPr lang="en-US" altLang="ko-KR" sz="1200" dirty="0" smtClean="0">
                <a:solidFill>
                  <a:schemeClr val="bg1"/>
                </a:solidFill>
                <a:latin typeface="맑은 고딕" pitchFamily="50" charset="-127"/>
                <a:ea typeface="맑은 고딕" pitchFamily="50" charset="-127"/>
              </a:rPr>
              <a:t>/</a:t>
            </a:r>
            <a:r>
              <a:rPr lang="ko-KR" altLang="en-US" sz="1200" dirty="0" smtClean="0">
                <a:solidFill>
                  <a:schemeClr val="bg1"/>
                </a:solidFill>
                <a:latin typeface="맑은 고딕" pitchFamily="50" charset="-127"/>
                <a:ea typeface="맑은 고딕" pitchFamily="50" charset="-127"/>
              </a:rPr>
              <a:t>이름</a:t>
            </a:r>
            <a:r>
              <a:rPr lang="en-US" altLang="ko-KR" sz="1200" dirty="0" smtClean="0">
                <a:solidFill>
                  <a:schemeClr val="bg1"/>
                </a:solidFill>
                <a:latin typeface="맑은 고딕" pitchFamily="50" charset="-127"/>
                <a:ea typeface="맑은 고딕" pitchFamily="50" charset="-127"/>
              </a:rPr>
              <a:t>/ID </a:t>
            </a:r>
            <a:r>
              <a:rPr lang="ko-KR" altLang="en-US" sz="1200" dirty="0" smtClean="0">
                <a:solidFill>
                  <a:schemeClr val="bg1"/>
                </a:solidFill>
                <a:latin typeface="맑은 고딕" pitchFamily="50" charset="-127"/>
                <a:ea typeface="맑은 고딕" pitchFamily="50" charset="-127"/>
              </a:rPr>
              <a:t>확인 가능</a:t>
            </a:r>
            <a:endParaRPr lang="en-US" altLang="ko-KR" sz="1200" dirty="0" smtClean="0">
              <a:solidFill>
                <a:schemeClr val="bg1"/>
              </a:solidFill>
              <a:latin typeface="맑은 고딕" pitchFamily="50" charset="-127"/>
              <a:ea typeface="맑은 고딕" pitchFamily="50" charset="-127"/>
            </a:endParaRPr>
          </a:p>
        </p:txBody>
      </p:sp>
      <p:sp>
        <p:nvSpPr>
          <p:cNvPr id="10" name="모서리가 둥근 사각형 설명선 9"/>
          <p:cNvSpPr/>
          <p:nvPr/>
        </p:nvSpPr>
        <p:spPr>
          <a:xfrm>
            <a:off x="6228184" y="1988840"/>
            <a:ext cx="2304256" cy="1418092"/>
          </a:xfrm>
          <a:prstGeom prst="wedgeRoundRectCallout">
            <a:avLst>
              <a:gd name="adj1" fmla="val -34021"/>
              <a:gd name="adj2" fmla="val 76105"/>
              <a:gd name="adj3" fmla="val 16667"/>
            </a:avLst>
          </a:prstGeom>
          <a:solidFill>
            <a:schemeClr val="accent4">
              <a:lumMod val="7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smtClean="0">
                <a:solidFill>
                  <a:schemeClr val="bg1"/>
                </a:solidFill>
                <a:latin typeface="맑은 고딕" pitchFamily="50" charset="-127"/>
                <a:ea typeface="맑은 고딕" pitchFamily="50" charset="-127"/>
              </a:rPr>
              <a:t>문서내의 각 항목마다 </a:t>
            </a:r>
            <a:r>
              <a:rPr lang="en-US" altLang="ko-KR" sz="1600" dirty="0" smtClean="0">
                <a:solidFill>
                  <a:schemeClr val="bg1"/>
                </a:solidFill>
                <a:latin typeface="맑은 고딕" pitchFamily="50" charset="-127"/>
                <a:ea typeface="맑은 고딕" pitchFamily="50" charset="-127"/>
              </a:rPr>
              <a:t>Trace</a:t>
            </a:r>
            <a:r>
              <a:rPr lang="ko-KR" altLang="en-US" sz="1600" dirty="0" smtClean="0">
                <a:solidFill>
                  <a:schemeClr val="bg1"/>
                </a:solidFill>
                <a:latin typeface="맑은 고딕" pitchFamily="50" charset="-127"/>
                <a:ea typeface="맑은 고딕" pitchFamily="50" charset="-127"/>
              </a:rPr>
              <a:t> 연결이 되어 있는지 없는지 바로 확인 할 수 있음</a:t>
            </a:r>
            <a:r>
              <a:rPr lang="en-US" altLang="ko-KR" sz="1600" dirty="0" smtClean="0">
                <a:solidFill>
                  <a:schemeClr val="bg1"/>
                </a:solidFill>
                <a:latin typeface="맑은 고딕" pitchFamily="50" charset="-127"/>
                <a:ea typeface="맑은 고딕" pitchFamily="50" charset="-127"/>
              </a:rPr>
              <a:t>.</a:t>
            </a:r>
            <a:endParaRPr lang="ko-KR" altLang="en-US" sz="1600" dirty="0" smtClean="0">
              <a:solidFill>
                <a:schemeClr val="bg1"/>
              </a:solidFill>
              <a:latin typeface="맑은 고딕" pitchFamily="50" charset="-127"/>
              <a:ea typeface="맑은 고딕" pitchFamily="50" charset="-127"/>
            </a:endParaRPr>
          </a:p>
        </p:txBody>
      </p:sp>
      <p:sp>
        <p:nvSpPr>
          <p:cNvPr id="11" name="모서리가 둥근 사각형 설명선 10"/>
          <p:cNvSpPr/>
          <p:nvPr/>
        </p:nvSpPr>
        <p:spPr>
          <a:xfrm>
            <a:off x="6156176" y="3681028"/>
            <a:ext cx="2520280" cy="1601524"/>
          </a:xfrm>
          <a:prstGeom prst="wedgeRoundRectCallout">
            <a:avLst>
              <a:gd name="adj1" fmla="val -35680"/>
              <a:gd name="adj2" fmla="val 74823"/>
              <a:gd name="adj3" fmla="val 16667"/>
            </a:avLst>
          </a:prstGeom>
          <a:solidFill>
            <a:schemeClr val="tx2">
              <a:lumMod val="7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bg1"/>
                </a:solidFill>
                <a:latin typeface="맑은 고딕" pitchFamily="50" charset="-127"/>
                <a:ea typeface="맑은 고딕" pitchFamily="50" charset="-127"/>
              </a:rPr>
              <a:t>Trace </a:t>
            </a:r>
            <a:r>
              <a:rPr lang="ko-KR" altLang="en-US" sz="1600" dirty="0" smtClean="0">
                <a:solidFill>
                  <a:schemeClr val="bg1"/>
                </a:solidFill>
                <a:latin typeface="맑은 고딕" pitchFamily="50" charset="-127"/>
                <a:ea typeface="맑은 고딕" pitchFamily="50" charset="-127"/>
              </a:rPr>
              <a:t>연결이 되어있는 항목을 선택 시 자동으로 </a:t>
            </a:r>
            <a:r>
              <a:rPr lang="ko-KR" altLang="en-US" sz="1600" dirty="0" err="1" smtClean="0">
                <a:solidFill>
                  <a:schemeClr val="bg1"/>
                </a:solidFill>
                <a:latin typeface="맑은 고딕" pitchFamily="50" charset="-127"/>
                <a:ea typeface="맑은 고딕" pitchFamily="50" charset="-127"/>
              </a:rPr>
              <a:t>추적성이</a:t>
            </a:r>
            <a:r>
              <a:rPr lang="ko-KR" altLang="en-US" sz="1600" dirty="0" smtClean="0">
                <a:solidFill>
                  <a:schemeClr val="bg1"/>
                </a:solidFill>
                <a:latin typeface="맑은 고딕" pitchFamily="50" charset="-127"/>
                <a:ea typeface="맑은 고딕" pitchFamily="50" charset="-127"/>
              </a:rPr>
              <a:t> 연결되어 있는 항목들이 </a:t>
            </a:r>
            <a:r>
              <a:rPr lang="en-US" altLang="ko-KR" sz="1600" dirty="0" smtClean="0">
                <a:solidFill>
                  <a:schemeClr val="bg1"/>
                </a:solidFill>
                <a:latin typeface="맑은 고딕" pitchFamily="50" charset="-127"/>
                <a:ea typeface="맑은 고딕" pitchFamily="50" charset="-127"/>
              </a:rPr>
              <a:t>Tree View </a:t>
            </a:r>
            <a:r>
              <a:rPr lang="ko-KR" altLang="en-US" sz="1600" dirty="0" smtClean="0">
                <a:solidFill>
                  <a:schemeClr val="bg1"/>
                </a:solidFill>
                <a:latin typeface="맑은 고딕" pitchFamily="50" charset="-127"/>
                <a:ea typeface="맑은 고딕" pitchFamily="50" charset="-127"/>
              </a:rPr>
              <a:t>형태로 보여짐</a:t>
            </a:r>
            <a:r>
              <a:rPr lang="en-US" altLang="ko-KR" sz="1600" dirty="0">
                <a:solidFill>
                  <a:schemeClr val="bg1"/>
                </a:solidFill>
                <a:latin typeface="맑은 고딕" pitchFamily="50" charset="-127"/>
                <a:ea typeface="맑은 고딕" pitchFamily="50" charset="-127"/>
              </a:rPr>
              <a:t>.</a:t>
            </a:r>
            <a:endParaRPr lang="ko-KR" altLang="en-US" sz="1600" dirty="0" smtClean="0">
              <a:solidFill>
                <a:schemeClr val="bg1"/>
              </a:solidFill>
              <a:latin typeface="맑은 고딕" pitchFamily="50" charset="-127"/>
              <a:ea typeface="맑은 고딕" pitchFamily="50" charset="-127"/>
            </a:endParaRPr>
          </a:p>
        </p:txBody>
      </p:sp>
    </p:spTree>
    <p:extLst>
      <p:ext uri="{BB962C8B-B14F-4D97-AF65-F5344CB8AC3E}">
        <p14:creationId xmlns:p14="http://schemas.microsoft.com/office/powerpoint/2010/main" val="26489181"/>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52" descr="frntbuilding_dusk"/>
          <p:cNvPicPr>
            <a:picLocks noChangeAspect="1" noChangeArrowheads="1"/>
          </p:cNvPicPr>
          <p:nvPr/>
        </p:nvPicPr>
        <p:blipFill>
          <a:blip r:embed="rId2" cstate="print"/>
          <a:srcRect/>
          <a:stretch>
            <a:fillRect/>
          </a:stretch>
        </p:blipFill>
        <p:spPr bwMode="auto">
          <a:xfrm>
            <a:off x="7445834" y="3503521"/>
            <a:ext cx="1378856" cy="1155571"/>
          </a:xfrm>
          <a:prstGeom prst="rect">
            <a:avLst/>
          </a:prstGeom>
          <a:effectLst/>
        </p:spPr>
      </p:pic>
      <p:grpSp>
        <p:nvGrpSpPr>
          <p:cNvPr id="2" name="그룹 71"/>
          <p:cNvGrpSpPr/>
          <p:nvPr/>
        </p:nvGrpSpPr>
        <p:grpSpPr>
          <a:xfrm>
            <a:off x="369645" y="1033315"/>
            <a:ext cx="8455043" cy="2035173"/>
            <a:chOff x="514786" y="1033314"/>
            <a:chExt cx="8048626" cy="2035173"/>
          </a:xfrm>
        </p:grpSpPr>
        <p:sp>
          <p:nvSpPr>
            <p:cNvPr id="76" name="Rectangle 2"/>
            <p:cNvSpPr>
              <a:spLocks noChangeArrowheads="1"/>
            </p:cNvSpPr>
            <p:nvPr/>
          </p:nvSpPr>
          <p:spPr bwMode="auto">
            <a:xfrm>
              <a:off x="1848287" y="1033314"/>
              <a:ext cx="6715125" cy="373063"/>
            </a:xfrm>
            <a:prstGeom prst="rect">
              <a:avLst/>
            </a:prstGeom>
            <a:solidFill>
              <a:srgbClr val="CCECFF"/>
            </a:solidFill>
            <a:ln w="9525">
              <a:miter lim="800000"/>
              <a:headEnd/>
              <a:tailEnd/>
            </a:ln>
            <a:scene3d>
              <a:camera prst="legacyObliqueTopRight"/>
              <a:lightRig rig="legacyFlat3" dir="b"/>
            </a:scene3d>
            <a:sp3d prstMaterial="legacyMatte">
              <a:bevelT w="13500" h="13500" prst="angle"/>
              <a:bevelB w="13500" h="13500" prst="angle"/>
              <a:extrusionClr>
                <a:srgbClr val="CCECFF"/>
              </a:extrusionClr>
            </a:sp3d>
          </p:spPr>
          <p:txBody>
            <a:bodyPr>
              <a:flatTx/>
            </a:bodyPr>
            <a:lstStyle/>
            <a:p>
              <a:pPr marL="190500" indent="-190500" algn="just" eaLnBrk="1" hangingPunct="1">
                <a:lnSpc>
                  <a:spcPct val="130000"/>
                </a:lnSpc>
                <a:spcBef>
                  <a:spcPct val="50000"/>
                </a:spcBef>
                <a:tabLst>
                  <a:tab pos="228600" algn="l"/>
                </a:tabLst>
              </a:pPr>
              <a:r>
                <a:rPr lang="en-US" altLang="ko-KR" sz="1600" b="1" dirty="0">
                  <a:solidFill>
                    <a:schemeClr val="bg1"/>
                  </a:solidFill>
                  <a:latin typeface="맑은 고딕" pitchFamily="50" charset="-127"/>
                  <a:ea typeface="맑은 고딕" pitchFamily="50" charset="-127"/>
                </a:rPr>
                <a:t>PTC (NASDAQ : PMTC)</a:t>
              </a:r>
              <a:endParaRPr lang="ko-KR" altLang="en-US" sz="1600" b="1" dirty="0">
                <a:solidFill>
                  <a:schemeClr val="bg1"/>
                </a:solidFill>
                <a:latin typeface="맑은 고딕" pitchFamily="50" charset="-127"/>
                <a:ea typeface="맑은 고딕" pitchFamily="50" charset="-127"/>
              </a:endParaRPr>
            </a:p>
          </p:txBody>
        </p:sp>
        <p:sp>
          <p:nvSpPr>
            <p:cNvPr id="77" name="AutoShape 7"/>
            <p:cNvSpPr>
              <a:spLocks noChangeArrowheads="1"/>
            </p:cNvSpPr>
            <p:nvPr/>
          </p:nvSpPr>
          <p:spPr bwMode="auto">
            <a:xfrm>
              <a:off x="514786" y="1046014"/>
              <a:ext cx="1295400" cy="373063"/>
            </a:xfrm>
            <a:prstGeom prst="roundRect">
              <a:avLst>
                <a:gd name="adj" fmla="val 16667"/>
              </a:avLst>
            </a:prstGeom>
            <a:solidFill>
              <a:srgbClr val="6699FF">
                <a:alpha val="74509"/>
              </a:srgbClr>
            </a:solidFill>
            <a:ln w="9525">
              <a:round/>
              <a:headEnd/>
              <a:tailEnd/>
            </a:ln>
            <a:scene3d>
              <a:camera prst="legacyObliqueTopRight"/>
              <a:lightRig rig="legacyFlat3" dir="b"/>
            </a:scene3d>
            <a:sp3d prstMaterial="legacyMatte">
              <a:bevelT w="13500" h="13500" prst="angle"/>
              <a:bevelB w="13500" h="13500" prst="angle"/>
              <a:extrusionClr>
                <a:srgbClr val="6699FF"/>
              </a:extrusionClr>
            </a:sp3d>
          </p:spPr>
          <p:txBody>
            <a:bodyPr wrap="none" anchor="ctr">
              <a:flatTx/>
            </a:bodyPr>
            <a:lstStyle/>
            <a:p>
              <a:pPr marL="457200" indent="-457200" algn="ctr" eaLnBrk="1" latinLnBrk="1" hangingPunct="1"/>
              <a:r>
                <a:rPr kumimoji="1" lang="ko-KR" altLang="en-US" sz="1600" b="1" dirty="0">
                  <a:solidFill>
                    <a:srgbClr val="FFFFCC"/>
                  </a:solidFill>
                  <a:latin typeface="맑은 고딕" pitchFamily="50" charset="-127"/>
                  <a:ea typeface="맑은 고딕" pitchFamily="50" charset="-127"/>
                </a:rPr>
                <a:t>회사명</a:t>
              </a:r>
              <a:endParaRPr kumimoji="1" lang="en-US" altLang="ko-KR" sz="1600" b="1" dirty="0">
                <a:solidFill>
                  <a:srgbClr val="FFFFCC"/>
                </a:solidFill>
                <a:latin typeface="맑은 고딕" pitchFamily="50" charset="-127"/>
                <a:ea typeface="맑은 고딕" pitchFamily="50" charset="-127"/>
              </a:endParaRPr>
            </a:p>
          </p:txBody>
        </p:sp>
        <p:sp>
          <p:nvSpPr>
            <p:cNvPr id="78" name="Rectangle 2"/>
            <p:cNvSpPr>
              <a:spLocks noChangeArrowheads="1"/>
            </p:cNvSpPr>
            <p:nvPr/>
          </p:nvSpPr>
          <p:spPr bwMode="auto">
            <a:xfrm>
              <a:off x="1848287" y="1857225"/>
              <a:ext cx="6715125" cy="374650"/>
            </a:xfrm>
            <a:prstGeom prst="rect">
              <a:avLst/>
            </a:prstGeom>
            <a:solidFill>
              <a:srgbClr val="CCECFF"/>
            </a:solidFill>
            <a:ln w="9525">
              <a:miter lim="800000"/>
              <a:headEnd/>
              <a:tailEnd/>
            </a:ln>
            <a:scene3d>
              <a:camera prst="legacyObliqueTopRight"/>
              <a:lightRig rig="legacyFlat3" dir="b"/>
            </a:scene3d>
            <a:sp3d prstMaterial="legacyMatte">
              <a:bevelT w="13500" h="13500" prst="angle"/>
              <a:bevelB w="13500" h="13500" prst="angle"/>
              <a:extrusionClr>
                <a:srgbClr val="CCECFF"/>
              </a:extrusionClr>
            </a:sp3d>
          </p:spPr>
          <p:txBody>
            <a:bodyPr>
              <a:flatTx/>
            </a:bodyPr>
            <a:lstStyle/>
            <a:p>
              <a:pPr marL="190500" indent="-190500" algn="just">
                <a:lnSpc>
                  <a:spcPct val="130000"/>
                </a:lnSpc>
                <a:spcBef>
                  <a:spcPct val="50000"/>
                </a:spcBef>
                <a:tabLst>
                  <a:tab pos="228600" algn="l"/>
                </a:tabLst>
              </a:pPr>
              <a:r>
                <a:rPr lang="ko-KR" altLang="en-US" sz="1600" b="1" dirty="0">
                  <a:solidFill>
                    <a:schemeClr val="bg1"/>
                  </a:solidFill>
                  <a:latin typeface="맑은 고딕" pitchFamily="50" charset="-127"/>
                  <a:ea typeface="맑은 고딕" pitchFamily="50" charset="-127"/>
                </a:rPr>
                <a:t>본사 </a:t>
              </a:r>
              <a:r>
                <a:rPr lang="en-US" altLang="ko-KR" sz="1600" b="1" dirty="0">
                  <a:solidFill>
                    <a:schemeClr val="bg1"/>
                  </a:solidFill>
                  <a:latin typeface="맑은 고딕" pitchFamily="50" charset="-127"/>
                  <a:ea typeface="맑은 고딕" pitchFamily="50" charset="-127"/>
                </a:rPr>
                <a:t>: </a:t>
              </a:r>
              <a:r>
                <a:rPr lang="ko-KR" altLang="en-US" sz="1600" b="1" dirty="0">
                  <a:solidFill>
                    <a:schemeClr val="bg1"/>
                  </a:solidFill>
                  <a:latin typeface="맑은 고딕" pitchFamily="50" charset="-127"/>
                  <a:ea typeface="맑은 고딕" pitchFamily="50" charset="-127"/>
                </a:rPr>
                <a:t>미 매사츄세츠 주 </a:t>
              </a:r>
              <a:r>
                <a:rPr lang="en-US" altLang="ko-KR" sz="1600" b="1" dirty="0">
                  <a:solidFill>
                    <a:schemeClr val="bg1"/>
                  </a:solidFill>
                  <a:latin typeface="맑은 고딕" pitchFamily="50" charset="-127"/>
                  <a:ea typeface="맑은 고딕" pitchFamily="50" charset="-127"/>
                </a:rPr>
                <a:t>Needham </a:t>
              </a:r>
              <a:r>
                <a:rPr lang="en-US" altLang="ko-KR" sz="1600" b="1" dirty="0" smtClean="0">
                  <a:solidFill>
                    <a:schemeClr val="bg1"/>
                  </a:solidFill>
                  <a:latin typeface="맑은 고딕" pitchFamily="50" charset="-127"/>
                  <a:ea typeface="맑은 고딕" pitchFamily="50" charset="-127"/>
                </a:rPr>
                <a:t>,</a:t>
              </a:r>
              <a:r>
                <a:rPr lang="ko-KR" altLang="en-US" sz="1600" b="1" dirty="0" smtClean="0">
                  <a:solidFill>
                    <a:schemeClr val="bg1"/>
                  </a:solidFill>
                  <a:latin typeface="맑은 고딕" pitchFamily="50" charset="-127"/>
                  <a:ea typeface="맑은 고딕" pitchFamily="50" charset="-127"/>
                </a:rPr>
                <a:t>총 </a:t>
              </a:r>
              <a:r>
                <a:rPr lang="en-US" altLang="ko-KR" sz="1600" b="1" dirty="0">
                  <a:solidFill>
                    <a:schemeClr val="bg1"/>
                  </a:solidFill>
                  <a:latin typeface="맑은 고딕" pitchFamily="50" charset="-127"/>
                  <a:ea typeface="맑은 고딕" pitchFamily="50" charset="-127"/>
                </a:rPr>
                <a:t>26</a:t>
              </a:r>
              <a:r>
                <a:rPr lang="ko-KR" altLang="en-US" sz="1600" b="1" dirty="0">
                  <a:solidFill>
                    <a:schemeClr val="bg1"/>
                  </a:solidFill>
                  <a:latin typeface="맑은 고딕" pitchFamily="50" charset="-127"/>
                  <a:ea typeface="맑은 고딕" pitchFamily="50" charset="-127"/>
                </a:rPr>
                <a:t>개국 </a:t>
              </a:r>
              <a:r>
                <a:rPr lang="en-US" altLang="ko-KR" sz="1600" b="1" dirty="0">
                  <a:solidFill>
                    <a:schemeClr val="bg1"/>
                  </a:solidFill>
                  <a:latin typeface="맑은 고딕" pitchFamily="50" charset="-127"/>
                  <a:ea typeface="맑은 고딕" pitchFamily="50" charset="-127"/>
                </a:rPr>
                <a:t>87</a:t>
              </a:r>
              <a:r>
                <a:rPr lang="ko-KR" altLang="en-US" sz="1600" b="1" dirty="0">
                  <a:solidFill>
                    <a:schemeClr val="bg1"/>
                  </a:solidFill>
                  <a:latin typeface="맑은 고딕" pitchFamily="50" charset="-127"/>
                  <a:ea typeface="맑은 고딕" pitchFamily="50" charset="-127"/>
                </a:rPr>
                <a:t>개  지사</a:t>
              </a:r>
            </a:p>
          </p:txBody>
        </p:sp>
        <p:sp>
          <p:nvSpPr>
            <p:cNvPr id="79" name="AutoShape 7"/>
            <p:cNvSpPr>
              <a:spLocks noChangeArrowheads="1"/>
            </p:cNvSpPr>
            <p:nvPr/>
          </p:nvSpPr>
          <p:spPr bwMode="auto">
            <a:xfrm>
              <a:off x="514786" y="1869925"/>
              <a:ext cx="1295400" cy="374650"/>
            </a:xfrm>
            <a:prstGeom prst="roundRect">
              <a:avLst>
                <a:gd name="adj" fmla="val 16667"/>
              </a:avLst>
            </a:prstGeom>
            <a:solidFill>
              <a:srgbClr val="6699FF">
                <a:alpha val="74509"/>
              </a:srgbClr>
            </a:solidFill>
            <a:ln w="9525">
              <a:round/>
              <a:headEnd/>
              <a:tailEnd/>
            </a:ln>
            <a:scene3d>
              <a:camera prst="legacyObliqueTopRight"/>
              <a:lightRig rig="legacyFlat3" dir="b"/>
            </a:scene3d>
            <a:sp3d prstMaterial="legacyMatte">
              <a:bevelT w="13500" h="13500" prst="angle"/>
              <a:bevelB w="13500" h="13500" prst="angle"/>
              <a:extrusionClr>
                <a:srgbClr val="6699FF"/>
              </a:extrusionClr>
            </a:sp3d>
          </p:spPr>
          <p:txBody>
            <a:bodyPr wrap="none" anchor="ctr">
              <a:flatTx/>
            </a:bodyPr>
            <a:lstStyle/>
            <a:p>
              <a:pPr marL="457200" indent="-457200" algn="ctr" eaLnBrk="1" latinLnBrk="1" hangingPunct="1"/>
              <a:r>
                <a:rPr kumimoji="1" lang="ko-KR" altLang="en-US" sz="1600" b="1" dirty="0">
                  <a:solidFill>
                    <a:srgbClr val="FFFFCC"/>
                  </a:solidFill>
                  <a:latin typeface="맑은 고딕" pitchFamily="50" charset="-127"/>
                  <a:ea typeface="맑은 고딕" pitchFamily="50" charset="-127"/>
                </a:rPr>
                <a:t>소재지</a:t>
              </a:r>
              <a:endParaRPr kumimoji="1" lang="en-US" altLang="ko-KR" sz="1600" b="1" dirty="0">
                <a:solidFill>
                  <a:srgbClr val="FFFFCC"/>
                </a:solidFill>
                <a:latin typeface="맑은 고딕" pitchFamily="50" charset="-127"/>
                <a:ea typeface="맑은 고딕" pitchFamily="50" charset="-127"/>
              </a:endParaRPr>
            </a:p>
          </p:txBody>
        </p:sp>
        <p:sp>
          <p:nvSpPr>
            <p:cNvPr id="80" name="Rectangle 2"/>
            <p:cNvSpPr>
              <a:spLocks noChangeArrowheads="1"/>
            </p:cNvSpPr>
            <p:nvPr/>
          </p:nvSpPr>
          <p:spPr bwMode="auto">
            <a:xfrm>
              <a:off x="1848287" y="1446062"/>
              <a:ext cx="6715125" cy="373063"/>
            </a:xfrm>
            <a:prstGeom prst="rect">
              <a:avLst/>
            </a:prstGeom>
            <a:solidFill>
              <a:srgbClr val="CCECFF"/>
            </a:solidFill>
            <a:ln w="9525">
              <a:miter lim="800000"/>
              <a:headEnd/>
              <a:tailEnd/>
            </a:ln>
            <a:scene3d>
              <a:camera prst="legacyObliqueTopRight"/>
              <a:lightRig rig="legacyFlat3" dir="b"/>
            </a:scene3d>
            <a:sp3d prstMaterial="legacyMatte">
              <a:bevelT w="13500" h="13500" prst="angle"/>
              <a:bevelB w="13500" h="13500" prst="angle"/>
              <a:extrusionClr>
                <a:srgbClr val="CCECFF"/>
              </a:extrusionClr>
            </a:sp3d>
          </p:spPr>
          <p:txBody>
            <a:bodyPr>
              <a:flatTx/>
            </a:bodyPr>
            <a:lstStyle/>
            <a:p>
              <a:pPr marL="190500" lvl="0" indent="-190500" algn="just">
                <a:lnSpc>
                  <a:spcPct val="130000"/>
                </a:lnSpc>
                <a:spcBef>
                  <a:spcPct val="50000"/>
                </a:spcBef>
                <a:tabLst>
                  <a:tab pos="228600" algn="l"/>
                </a:tabLst>
              </a:pPr>
              <a:r>
                <a:rPr lang="en-US" altLang="ko-KR" sz="1600" b="1" dirty="0" smtClean="0">
                  <a:solidFill>
                    <a:schemeClr val="bg1"/>
                  </a:solidFill>
                  <a:latin typeface="맑은 고딕" pitchFamily="50" charset="-127"/>
                  <a:ea typeface="맑은 고딕" pitchFamily="50" charset="-127"/>
                </a:rPr>
                <a:t>6,262 </a:t>
              </a:r>
              <a:r>
                <a:rPr lang="ko-KR" altLang="en-US" sz="1600" b="1" dirty="0" smtClean="0">
                  <a:solidFill>
                    <a:schemeClr val="bg1"/>
                  </a:solidFill>
                  <a:latin typeface="맑은 고딕" pitchFamily="50" charset="-127"/>
                  <a:ea typeface="맑은 고딕" pitchFamily="50" charset="-127"/>
                </a:rPr>
                <a:t>여명 </a:t>
              </a:r>
              <a:r>
                <a:rPr lang="en-US" altLang="ko-KR" sz="1600" b="1" dirty="0" smtClean="0">
                  <a:solidFill>
                    <a:schemeClr val="bg1"/>
                  </a:solidFill>
                  <a:latin typeface="맑은 고딕" pitchFamily="50" charset="-127"/>
                  <a:ea typeface="맑은 고딕" pitchFamily="50" charset="-127"/>
                </a:rPr>
                <a:t>(FY12 </a:t>
              </a:r>
              <a:r>
                <a:rPr lang="ko-KR" altLang="en-US" sz="1600" b="1" dirty="0" smtClean="0">
                  <a:solidFill>
                    <a:schemeClr val="bg1"/>
                  </a:solidFill>
                  <a:latin typeface="맑은 고딕" pitchFamily="50" charset="-127"/>
                  <a:ea typeface="맑은 고딕" pitchFamily="50" charset="-127"/>
                </a:rPr>
                <a:t>기준</a:t>
              </a:r>
              <a:r>
                <a:rPr lang="en-US" altLang="ko-KR" sz="1600" b="1" dirty="0" smtClean="0">
                  <a:solidFill>
                    <a:schemeClr val="bg1"/>
                  </a:solidFill>
                  <a:latin typeface="맑은 고딕" pitchFamily="50" charset="-127"/>
                  <a:ea typeface="맑은 고딕" pitchFamily="50" charset="-127"/>
                </a:rPr>
                <a:t>)</a:t>
              </a:r>
            </a:p>
          </p:txBody>
        </p:sp>
        <p:sp>
          <p:nvSpPr>
            <p:cNvPr id="81" name="AutoShape 7"/>
            <p:cNvSpPr>
              <a:spLocks noChangeArrowheads="1"/>
            </p:cNvSpPr>
            <p:nvPr/>
          </p:nvSpPr>
          <p:spPr bwMode="auto">
            <a:xfrm>
              <a:off x="514786" y="1458764"/>
              <a:ext cx="1295400" cy="373063"/>
            </a:xfrm>
            <a:prstGeom prst="roundRect">
              <a:avLst>
                <a:gd name="adj" fmla="val 16667"/>
              </a:avLst>
            </a:prstGeom>
            <a:solidFill>
              <a:srgbClr val="6699FF">
                <a:alpha val="74509"/>
              </a:srgbClr>
            </a:solidFill>
            <a:ln w="9525">
              <a:round/>
              <a:headEnd/>
              <a:tailEnd/>
            </a:ln>
            <a:scene3d>
              <a:camera prst="legacyObliqueTopRight"/>
              <a:lightRig rig="legacyFlat3" dir="b"/>
            </a:scene3d>
            <a:sp3d prstMaterial="legacyMatte">
              <a:bevelT w="13500" h="13500" prst="angle"/>
              <a:bevelB w="13500" h="13500" prst="angle"/>
              <a:extrusionClr>
                <a:srgbClr val="6699FF"/>
              </a:extrusionClr>
            </a:sp3d>
          </p:spPr>
          <p:txBody>
            <a:bodyPr wrap="none" anchor="ctr">
              <a:flatTx/>
            </a:bodyPr>
            <a:lstStyle/>
            <a:p>
              <a:pPr marL="457200" indent="-457200" algn="ctr" eaLnBrk="1" latinLnBrk="1" hangingPunct="1"/>
              <a:r>
                <a:rPr kumimoji="1" lang="ko-KR" altLang="en-US" sz="1600" b="1" dirty="0">
                  <a:solidFill>
                    <a:srgbClr val="FFFFCC"/>
                  </a:solidFill>
                  <a:latin typeface="맑은 고딕" pitchFamily="50" charset="-127"/>
                  <a:ea typeface="맑은 고딕" pitchFamily="50" charset="-127"/>
                </a:rPr>
                <a:t>총 임직원 수</a:t>
              </a:r>
              <a:endParaRPr kumimoji="1" lang="en-US" altLang="ko-KR" sz="1600" b="1" dirty="0">
                <a:solidFill>
                  <a:srgbClr val="FFFFCC"/>
                </a:solidFill>
                <a:latin typeface="맑은 고딕" pitchFamily="50" charset="-127"/>
                <a:ea typeface="맑은 고딕" pitchFamily="50" charset="-127"/>
              </a:endParaRPr>
            </a:p>
          </p:txBody>
        </p:sp>
        <p:sp>
          <p:nvSpPr>
            <p:cNvPr id="82" name="Rectangle 2"/>
            <p:cNvSpPr>
              <a:spLocks noChangeArrowheads="1"/>
            </p:cNvSpPr>
            <p:nvPr/>
          </p:nvSpPr>
          <p:spPr bwMode="auto">
            <a:xfrm>
              <a:off x="1848287" y="2269975"/>
              <a:ext cx="6715125" cy="373062"/>
            </a:xfrm>
            <a:prstGeom prst="rect">
              <a:avLst/>
            </a:prstGeom>
            <a:solidFill>
              <a:srgbClr val="CCECFF"/>
            </a:solidFill>
            <a:ln w="9525">
              <a:miter lim="800000"/>
              <a:headEnd/>
              <a:tailEnd/>
            </a:ln>
            <a:scene3d>
              <a:camera prst="legacyObliqueTopRight"/>
              <a:lightRig rig="legacyFlat3" dir="b"/>
            </a:scene3d>
            <a:sp3d prstMaterial="legacyMatte">
              <a:bevelT w="13500" h="13500" prst="angle"/>
              <a:bevelB w="13500" h="13500" prst="angle"/>
              <a:extrusionClr>
                <a:srgbClr val="CCECFF"/>
              </a:extrusionClr>
            </a:sp3d>
          </p:spPr>
          <p:txBody>
            <a:bodyPr>
              <a:flatTx/>
            </a:bodyPr>
            <a:lstStyle/>
            <a:p>
              <a:pPr marL="190500" indent="-190500" algn="just">
                <a:lnSpc>
                  <a:spcPct val="130000"/>
                </a:lnSpc>
                <a:spcBef>
                  <a:spcPct val="50000"/>
                </a:spcBef>
                <a:tabLst>
                  <a:tab pos="228600" algn="l"/>
                </a:tabLst>
              </a:pPr>
              <a:r>
                <a:rPr lang="en-US" altLang="ko-KR" sz="1600" b="1" dirty="0" smtClean="0">
                  <a:solidFill>
                    <a:schemeClr val="bg1"/>
                  </a:solidFill>
                  <a:latin typeface="맑은 고딕" pitchFamily="50" charset="-127"/>
                  <a:ea typeface="맑은 고딕" pitchFamily="50" charset="-127"/>
                </a:rPr>
                <a:t>US$ 1,630 Million (FY11 </a:t>
              </a:r>
              <a:r>
                <a:rPr lang="ko-KR" altLang="en-US" sz="1600" b="1" dirty="0" smtClean="0">
                  <a:solidFill>
                    <a:schemeClr val="bg1"/>
                  </a:solidFill>
                  <a:latin typeface="맑은 고딕" pitchFamily="50" charset="-127"/>
                  <a:ea typeface="맑은 고딕" pitchFamily="50" charset="-127"/>
                </a:rPr>
                <a:t>기준</a:t>
              </a:r>
              <a:r>
                <a:rPr lang="en-US" altLang="ko-KR" sz="1600" b="1" dirty="0" smtClean="0">
                  <a:solidFill>
                    <a:schemeClr val="bg1"/>
                  </a:solidFill>
                  <a:latin typeface="맑은 고딕" pitchFamily="50" charset="-127"/>
                  <a:ea typeface="맑은 고딕" pitchFamily="50" charset="-127"/>
                </a:rPr>
                <a:t>)</a:t>
              </a:r>
            </a:p>
          </p:txBody>
        </p:sp>
        <p:sp>
          <p:nvSpPr>
            <p:cNvPr id="83" name="AutoShape 7"/>
            <p:cNvSpPr>
              <a:spLocks noChangeArrowheads="1"/>
            </p:cNvSpPr>
            <p:nvPr/>
          </p:nvSpPr>
          <p:spPr bwMode="auto">
            <a:xfrm>
              <a:off x="514786" y="2282675"/>
              <a:ext cx="1295400" cy="373062"/>
            </a:xfrm>
            <a:prstGeom prst="roundRect">
              <a:avLst>
                <a:gd name="adj" fmla="val 16667"/>
              </a:avLst>
            </a:prstGeom>
            <a:solidFill>
              <a:srgbClr val="6699FF">
                <a:alpha val="74509"/>
              </a:srgbClr>
            </a:solidFill>
            <a:ln w="9525">
              <a:round/>
              <a:headEnd/>
              <a:tailEnd/>
            </a:ln>
            <a:scene3d>
              <a:camera prst="legacyObliqueTopRight"/>
              <a:lightRig rig="legacyFlat3" dir="b"/>
            </a:scene3d>
            <a:sp3d prstMaterial="legacyMatte">
              <a:bevelT w="13500" h="13500" prst="angle"/>
              <a:bevelB w="13500" h="13500" prst="angle"/>
              <a:extrusionClr>
                <a:srgbClr val="6699FF"/>
              </a:extrusionClr>
            </a:sp3d>
          </p:spPr>
          <p:txBody>
            <a:bodyPr wrap="none" anchor="ctr">
              <a:flatTx/>
            </a:bodyPr>
            <a:lstStyle/>
            <a:p>
              <a:pPr marL="457200" indent="-457200" algn="ctr" eaLnBrk="1" latinLnBrk="1" hangingPunct="1"/>
              <a:r>
                <a:rPr kumimoji="1" lang="ko-KR" altLang="en-US" sz="1600" b="1" dirty="0">
                  <a:solidFill>
                    <a:srgbClr val="FFFFCC"/>
                  </a:solidFill>
                  <a:latin typeface="맑은 고딕" pitchFamily="50" charset="-127"/>
                  <a:ea typeface="맑은 고딕" pitchFamily="50" charset="-127"/>
                </a:rPr>
                <a:t>년 매출</a:t>
              </a:r>
              <a:endParaRPr kumimoji="1" lang="en-US" altLang="ko-KR" sz="1600" b="1" dirty="0">
                <a:solidFill>
                  <a:srgbClr val="FFFFCC"/>
                </a:solidFill>
                <a:latin typeface="맑은 고딕" pitchFamily="50" charset="-127"/>
                <a:ea typeface="맑은 고딕" pitchFamily="50" charset="-127"/>
              </a:endParaRPr>
            </a:p>
          </p:txBody>
        </p:sp>
        <p:sp>
          <p:nvSpPr>
            <p:cNvPr id="84" name="Rectangle 2"/>
            <p:cNvSpPr>
              <a:spLocks noChangeArrowheads="1"/>
            </p:cNvSpPr>
            <p:nvPr/>
          </p:nvSpPr>
          <p:spPr bwMode="auto">
            <a:xfrm>
              <a:off x="1848287" y="2682725"/>
              <a:ext cx="6715125" cy="373062"/>
            </a:xfrm>
            <a:prstGeom prst="rect">
              <a:avLst/>
            </a:prstGeom>
            <a:solidFill>
              <a:srgbClr val="CCECFF"/>
            </a:solidFill>
            <a:ln w="9525">
              <a:miter lim="800000"/>
              <a:headEnd/>
              <a:tailEnd/>
            </a:ln>
            <a:scene3d>
              <a:camera prst="legacyObliqueTopRight"/>
              <a:lightRig rig="legacyFlat3" dir="b"/>
            </a:scene3d>
            <a:sp3d prstMaterial="legacyMatte">
              <a:bevelT w="13500" h="13500" prst="angle"/>
              <a:bevelB w="13500" h="13500" prst="angle"/>
              <a:extrusionClr>
                <a:srgbClr val="CCECFF"/>
              </a:extrusionClr>
            </a:sp3d>
          </p:spPr>
          <p:txBody>
            <a:bodyPr>
              <a:flatTx/>
            </a:bodyPr>
            <a:lstStyle/>
            <a:p>
              <a:pPr marL="190500" indent="-190500" algn="just" eaLnBrk="1" hangingPunct="1">
                <a:lnSpc>
                  <a:spcPct val="130000"/>
                </a:lnSpc>
                <a:spcBef>
                  <a:spcPct val="50000"/>
                </a:spcBef>
                <a:tabLst>
                  <a:tab pos="228600" algn="l"/>
                </a:tabLst>
              </a:pPr>
              <a:r>
                <a:rPr lang="ko-KR" altLang="en-US" sz="1600" b="1" dirty="0">
                  <a:solidFill>
                    <a:schemeClr val="bg1"/>
                  </a:solidFill>
                  <a:latin typeface="맑은 고딕" pitchFamily="50" charset="-127"/>
                  <a:ea typeface="맑은 고딕" pitchFamily="50" charset="-127"/>
                </a:rPr>
                <a:t>전세계</a:t>
              </a:r>
              <a:r>
                <a:rPr lang="en-US" altLang="ko-KR" sz="1600" b="1" dirty="0">
                  <a:solidFill>
                    <a:schemeClr val="bg1"/>
                  </a:solidFill>
                  <a:latin typeface="맑은 고딕" pitchFamily="50" charset="-127"/>
                  <a:ea typeface="맑은 고딕" pitchFamily="50" charset="-127"/>
                </a:rPr>
                <a:t> 50,000</a:t>
              </a:r>
              <a:r>
                <a:rPr lang="ko-KR" altLang="en-US" sz="1600" b="1" dirty="0">
                  <a:solidFill>
                    <a:schemeClr val="bg1"/>
                  </a:solidFill>
                  <a:latin typeface="맑은 고딕" pitchFamily="50" charset="-127"/>
                  <a:ea typeface="맑은 고딕" pitchFamily="50" charset="-127"/>
                </a:rPr>
                <a:t>여 고객사 보유</a:t>
              </a:r>
            </a:p>
          </p:txBody>
        </p:sp>
        <p:sp>
          <p:nvSpPr>
            <p:cNvPr id="85" name="AutoShape 7"/>
            <p:cNvSpPr>
              <a:spLocks noChangeArrowheads="1"/>
            </p:cNvSpPr>
            <p:nvPr/>
          </p:nvSpPr>
          <p:spPr bwMode="auto">
            <a:xfrm>
              <a:off x="514786" y="2695425"/>
              <a:ext cx="1295400" cy="373062"/>
            </a:xfrm>
            <a:prstGeom prst="roundRect">
              <a:avLst>
                <a:gd name="adj" fmla="val 16667"/>
              </a:avLst>
            </a:prstGeom>
            <a:solidFill>
              <a:srgbClr val="6699FF">
                <a:alpha val="74509"/>
              </a:srgbClr>
            </a:solidFill>
            <a:ln w="9525">
              <a:round/>
              <a:headEnd/>
              <a:tailEnd/>
            </a:ln>
            <a:scene3d>
              <a:camera prst="legacyObliqueTopRight"/>
              <a:lightRig rig="legacyFlat3" dir="b"/>
            </a:scene3d>
            <a:sp3d prstMaterial="legacyMatte">
              <a:bevelT w="13500" h="13500" prst="angle"/>
              <a:bevelB w="13500" h="13500" prst="angle"/>
              <a:extrusionClr>
                <a:srgbClr val="6699FF"/>
              </a:extrusionClr>
            </a:sp3d>
          </p:spPr>
          <p:txBody>
            <a:bodyPr wrap="none" anchor="ctr">
              <a:flatTx/>
            </a:bodyPr>
            <a:lstStyle/>
            <a:p>
              <a:pPr marL="457200" indent="-457200" algn="ctr" eaLnBrk="1" latinLnBrk="1" hangingPunct="1"/>
              <a:r>
                <a:rPr kumimoji="1" lang="ko-KR" altLang="en-US" sz="1600" b="1" dirty="0">
                  <a:solidFill>
                    <a:srgbClr val="FFFFCC"/>
                  </a:solidFill>
                  <a:latin typeface="맑은 고딕" pitchFamily="50" charset="-127"/>
                  <a:ea typeface="맑은 고딕" pitchFamily="50" charset="-127"/>
                </a:rPr>
                <a:t>고객 현황</a:t>
              </a:r>
              <a:endParaRPr kumimoji="1" lang="en-US" altLang="ko-KR" sz="1600" b="1" dirty="0">
                <a:solidFill>
                  <a:srgbClr val="FFFFCC"/>
                </a:solidFill>
                <a:latin typeface="맑은 고딕" pitchFamily="50" charset="-127"/>
                <a:ea typeface="맑은 고딕" pitchFamily="50" charset="-127"/>
              </a:endParaRPr>
            </a:p>
          </p:txBody>
        </p:sp>
      </p:grpSp>
      <p:sp>
        <p:nvSpPr>
          <p:cNvPr id="16" name="Footer Placeholder 4"/>
          <p:cNvSpPr txBox="1">
            <a:spLocks/>
          </p:cNvSpPr>
          <p:nvPr/>
        </p:nvSpPr>
        <p:spPr>
          <a:xfrm>
            <a:off x="2322576" y="6711696"/>
            <a:ext cx="4498848" cy="109728"/>
          </a:xfrm>
          <a:prstGeom prst="rect">
            <a:avLst/>
          </a:prstGeom>
        </p:spPr>
        <p:txBody>
          <a:bodyPr lIns="0" tIns="0" rIns="0" bIns="0"/>
          <a:lstStyle>
            <a:defPPr>
              <a:defRPr lang="en-US"/>
            </a:defPPr>
            <a:lvl1pPr marL="0" algn="ctr" defTabSz="914400" rtl="0" eaLnBrk="1" latinLnBrk="0" hangingPunct="1">
              <a:defRPr sz="7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endParaRPr lang="en-US" altLang="ko-KR" sz="800" dirty="0">
              <a:solidFill>
                <a:schemeClr val="tx1">
                  <a:lumMod val="50000"/>
                </a:schemeClr>
              </a:solidFill>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dirty="0">
              <a:ln>
                <a:noFill/>
              </a:ln>
              <a:solidFill>
                <a:srgbClr val="4D4D4F"/>
              </a:solidFill>
              <a:effectLst/>
              <a:uLnTx/>
              <a:uFillTx/>
              <a:latin typeface="Arial"/>
              <a:ea typeface="+mn-ea"/>
              <a:cs typeface="+mn-cs"/>
            </a:endParaRPr>
          </a:p>
        </p:txBody>
      </p:sp>
      <p:grpSp>
        <p:nvGrpSpPr>
          <p:cNvPr id="3" name="그룹 16"/>
          <p:cNvGrpSpPr/>
          <p:nvPr/>
        </p:nvGrpSpPr>
        <p:grpSpPr>
          <a:xfrm>
            <a:off x="101902" y="3208482"/>
            <a:ext cx="3992832" cy="3449782"/>
            <a:chOff x="-94607" y="1075458"/>
            <a:chExt cx="5971466" cy="5288976"/>
          </a:xfrm>
        </p:grpSpPr>
        <p:sp>
          <p:nvSpPr>
            <p:cNvPr id="18" name="Text Box 7"/>
            <p:cNvSpPr txBox="1">
              <a:spLocks noChangeArrowheads="1"/>
            </p:cNvSpPr>
            <p:nvPr/>
          </p:nvSpPr>
          <p:spPr bwMode="auto">
            <a:xfrm>
              <a:off x="1037247" y="1603549"/>
              <a:ext cx="4194688" cy="4194688"/>
            </a:xfrm>
            <a:prstGeom prst="ellipse">
              <a:avLst/>
            </a:prstGeom>
            <a:gradFill flip="none" rotWithShape="1">
              <a:gsLst>
                <a:gs pos="100000">
                  <a:schemeClr val="accent6"/>
                </a:gs>
                <a:gs pos="0">
                  <a:srgbClr val="DCE6EC"/>
                </a:gs>
              </a:gsLst>
              <a:path path="circle">
                <a:fillToRect l="50000" t="50000" r="50000" b="50000"/>
              </a:path>
              <a:tileRect/>
            </a:gradFill>
            <a:ln w="19050" cap="flat" cmpd="sng" algn="ctr">
              <a:solidFill>
                <a:schemeClr val="bg1"/>
              </a:solidFill>
              <a:prstDash val="solid"/>
              <a:round/>
              <a:headEnd type="none" w="med" len="med"/>
              <a:tailEnd type="none" w="med" len="med"/>
            </a:ln>
            <a:effectLst>
              <a:outerShdw blurRad="63500" sx="102000" sy="102000" algn="ctr" rotWithShape="0">
                <a:prstClr val="black">
                  <a:alpha val="7000"/>
                </a:prstClr>
              </a:outerShdw>
            </a:effectLst>
          </p:spPr>
          <p:txBody>
            <a:bodyPr vert="horz" wrap="none" lIns="0" tIns="0" rIns="0" bIns="0" numCol="1" rtlCol="0" anchor="ctr" anchorCtr="0" compatLnSpc="1">
              <a:prstTxWarp prst="textNoShape">
                <a:avLst/>
              </a:prstTxWarp>
            </a:bodyPr>
            <a:lstStyle/>
            <a:p>
              <a:pPr algn="ctr" eaLnBrk="0" hangingPunct="0"/>
              <a:endParaRPr lang="en-US" sz="700" b="1" dirty="0">
                <a:solidFill>
                  <a:srgbClr val="2F83B8"/>
                </a:solidFill>
                <a:latin typeface="Arial" pitchFamily="34" charset="0"/>
                <a:ea typeface="ＭＳ Ｐゴシック" pitchFamily="34" charset="-128"/>
              </a:endParaRPr>
            </a:p>
          </p:txBody>
        </p:sp>
        <p:sp>
          <p:nvSpPr>
            <p:cNvPr id="19" name="Circular Arrow 50"/>
            <p:cNvSpPr/>
            <p:nvPr/>
          </p:nvSpPr>
          <p:spPr bwMode="auto">
            <a:xfrm rot="16200000">
              <a:off x="477672" y="1109506"/>
              <a:ext cx="5275365" cy="5234491"/>
            </a:xfrm>
            <a:prstGeom prst="circularArrow">
              <a:avLst>
                <a:gd name="adj1" fmla="val 2045"/>
                <a:gd name="adj2" fmla="val 193218"/>
                <a:gd name="adj3" fmla="val 20339241"/>
                <a:gd name="adj4" fmla="val 781908"/>
                <a:gd name="adj5" fmla="val 1627"/>
              </a:avLst>
            </a:prstGeom>
            <a:solidFill>
              <a:srgbClr val="C7CFD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000" dirty="0" smtClean="0">
                <a:solidFill>
                  <a:srgbClr val="000000"/>
                </a:solidFill>
                <a:latin typeface="Arial" pitchFamily="34" charset="0"/>
                <a:ea typeface="ＭＳ Ｐゴシック" pitchFamily="34" charset="-128"/>
              </a:endParaRPr>
            </a:p>
          </p:txBody>
        </p:sp>
        <p:sp>
          <p:nvSpPr>
            <p:cNvPr id="20" name="Text Box 6"/>
            <p:cNvSpPr txBox="1">
              <a:spLocks noChangeArrowheads="1"/>
            </p:cNvSpPr>
            <p:nvPr/>
          </p:nvSpPr>
          <p:spPr bwMode="auto">
            <a:xfrm>
              <a:off x="2295319" y="1075458"/>
              <a:ext cx="2233171" cy="424676"/>
            </a:xfrm>
            <a:prstGeom prst="rect">
              <a:avLst/>
            </a:prstGeom>
            <a:noFill/>
            <a:ln w="9525">
              <a:noFill/>
              <a:miter lim="800000"/>
              <a:headEnd/>
              <a:tailEnd/>
            </a:ln>
          </p:spPr>
          <p:txBody>
            <a:bodyPr wrap="square">
              <a:spAutoFit/>
            </a:bodyPr>
            <a:lstStyle/>
            <a:p>
              <a:pPr eaLnBrk="0" hangingPunct="0"/>
              <a:r>
                <a:rPr lang="de-DE" sz="1200" b="1" dirty="0" smtClean="0">
                  <a:latin typeface="맑은 고딕" pitchFamily="50" charset="-127"/>
                  <a:ea typeface="맑은 고딕" pitchFamily="50" charset="-127"/>
                </a:rPr>
                <a:t>Identify Value</a:t>
              </a:r>
              <a:endParaRPr lang="de-DE" sz="1200" b="1" dirty="0">
                <a:latin typeface="맑은 고딕" pitchFamily="50" charset="-127"/>
                <a:ea typeface="맑은 고딕" pitchFamily="50" charset="-127"/>
              </a:endParaRPr>
            </a:p>
          </p:txBody>
        </p:sp>
        <p:sp>
          <p:nvSpPr>
            <p:cNvPr id="21" name="Text Box 13"/>
            <p:cNvSpPr txBox="1">
              <a:spLocks noChangeArrowheads="1"/>
            </p:cNvSpPr>
            <p:nvPr/>
          </p:nvSpPr>
          <p:spPr bwMode="auto">
            <a:xfrm>
              <a:off x="4875796" y="2093643"/>
              <a:ext cx="1001063" cy="424676"/>
            </a:xfrm>
            <a:prstGeom prst="rect">
              <a:avLst/>
            </a:prstGeom>
            <a:noFill/>
            <a:ln w="9525">
              <a:noFill/>
              <a:miter lim="800000"/>
              <a:headEnd/>
              <a:tailEnd/>
            </a:ln>
          </p:spPr>
          <p:txBody>
            <a:bodyPr wrap="square">
              <a:spAutoFit/>
            </a:bodyPr>
            <a:lstStyle/>
            <a:p>
              <a:pPr eaLnBrk="0" hangingPunct="0"/>
              <a:r>
                <a:rPr lang="de-DE" sz="1200" b="1" dirty="0" smtClean="0">
                  <a:effectLst>
                    <a:glow rad="228600">
                      <a:srgbClr val="FFFFFF">
                        <a:satMod val="175000"/>
                        <a:alpha val="40000"/>
                      </a:srgbClr>
                    </a:glow>
                  </a:effectLst>
                  <a:latin typeface="맑은 고딕" pitchFamily="50" charset="-127"/>
                  <a:ea typeface="맑은 고딕" pitchFamily="50" charset="-127"/>
                </a:rPr>
                <a:t>Plan</a:t>
              </a:r>
              <a:endParaRPr lang="de-DE" sz="1200" b="1" dirty="0">
                <a:effectLst>
                  <a:glow rad="228600">
                    <a:srgbClr val="FFFFFF">
                      <a:satMod val="175000"/>
                      <a:alpha val="40000"/>
                    </a:srgbClr>
                  </a:glow>
                </a:effectLst>
                <a:latin typeface="맑은 고딕" pitchFamily="50" charset="-127"/>
                <a:ea typeface="맑은 고딕" pitchFamily="50" charset="-127"/>
              </a:endParaRPr>
            </a:p>
          </p:txBody>
        </p:sp>
        <p:sp>
          <p:nvSpPr>
            <p:cNvPr id="22" name="Text Box 14"/>
            <p:cNvSpPr txBox="1">
              <a:spLocks noChangeArrowheads="1"/>
            </p:cNvSpPr>
            <p:nvPr/>
          </p:nvSpPr>
          <p:spPr bwMode="auto">
            <a:xfrm>
              <a:off x="-94607" y="3909682"/>
              <a:ext cx="1160709" cy="424676"/>
            </a:xfrm>
            <a:prstGeom prst="rect">
              <a:avLst/>
            </a:prstGeom>
            <a:noFill/>
            <a:ln w="9525">
              <a:noFill/>
              <a:miter lim="800000"/>
              <a:headEnd/>
              <a:tailEnd/>
            </a:ln>
          </p:spPr>
          <p:txBody>
            <a:bodyPr wrap="none">
              <a:spAutoFit/>
            </a:bodyPr>
            <a:lstStyle/>
            <a:p>
              <a:pPr algn="r" eaLnBrk="0" hangingPunct="0"/>
              <a:r>
                <a:rPr lang="de-DE" sz="1200" b="1" dirty="0" smtClean="0">
                  <a:effectLst>
                    <a:glow rad="228600">
                      <a:srgbClr val="FFFFFF">
                        <a:satMod val="175000"/>
                        <a:alpha val="40000"/>
                      </a:srgbClr>
                    </a:glow>
                  </a:effectLst>
                  <a:latin typeface="맑은 고딕" pitchFamily="50" charset="-127"/>
                  <a:ea typeface="맑은 고딕" pitchFamily="50" charset="-127"/>
                </a:rPr>
                <a:t>Support</a:t>
              </a:r>
              <a:endParaRPr lang="de-DE" sz="1200" b="1" dirty="0">
                <a:effectLst>
                  <a:glow rad="228600">
                    <a:srgbClr val="FFFFFF">
                      <a:satMod val="175000"/>
                      <a:alpha val="40000"/>
                    </a:srgbClr>
                  </a:glow>
                </a:effectLst>
                <a:latin typeface="맑은 고딕" pitchFamily="50" charset="-127"/>
                <a:ea typeface="맑은 고딕" pitchFamily="50" charset="-127"/>
              </a:endParaRPr>
            </a:p>
          </p:txBody>
        </p:sp>
        <p:sp>
          <p:nvSpPr>
            <p:cNvPr id="23" name="Text Box 15"/>
            <p:cNvSpPr txBox="1">
              <a:spLocks noChangeArrowheads="1"/>
            </p:cNvSpPr>
            <p:nvPr/>
          </p:nvSpPr>
          <p:spPr bwMode="auto">
            <a:xfrm>
              <a:off x="138818" y="2108328"/>
              <a:ext cx="1255407" cy="424676"/>
            </a:xfrm>
            <a:prstGeom prst="rect">
              <a:avLst/>
            </a:prstGeom>
            <a:noFill/>
            <a:ln w="9525">
              <a:noFill/>
              <a:miter lim="800000"/>
              <a:headEnd/>
              <a:tailEnd/>
            </a:ln>
          </p:spPr>
          <p:txBody>
            <a:bodyPr wrap="square">
              <a:spAutoFit/>
            </a:bodyPr>
            <a:lstStyle/>
            <a:p>
              <a:pPr algn="r" eaLnBrk="0" hangingPunct="0"/>
              <a:r>
                <a:rPr lang="de-DE" sz="1200" b="1" dirty="0" smtClean="0">
                  <a:effectLst>
                    <a:glow rad="228600">
                      <a:srgbClr val="FFFFFF">
                        <a:satMod val="175000"/>
                        <a:alpha val="40000"/>
                      </a:srgbClr>
                    </a:glow>
                  </a:effectLst>
                  <a:latin typeface="맑은 고딕" pitchFamily="50" charset="-127"/>
                  <a:ea typeface="맑은 고딕" pitchFamily="50" charset="-127"/>
                </a:rPr>
                <a:t>Optimize</a:t>
              </a:r>
              <a:endParaRPr lang="de-DE" sz="1200" b="1" dirty="0">
                <a:effectLst>
                  <a:glow rad="228600">
                    <a:srgbClr val="FFFFFF">
                      <a:satMod val="175000"/>
                      <a:alpha val="40000"/>
                    </a:srgbClr>
                  </a:glow>
                </a:effectLst>
                <a:latin typeface="맑은 고딕" pitchFamily="50" charset="-127"/>
                <a:ea typeface="맑은 고딕" pitchFamily="50" charset="-127"/>
              </a:endParaRPr>
            </a:p>
          </p:txBody>
        </p:sp>
        <p:sp>
          <p:nvSpPr>
            <p:cNvPr id="24" name="Text Box 16"/>
            <p:cNvSpPr txBox="1">
              <a:spLocks noChangeArrowheads="1"/>
            </p:cNvSpPr>
            <p:nvPr/>
          </p:nvSpPr>
          <p:spPr bwMode="auto">
            <a:xfrm>
              <a:off x="4225556" y="5670135"/>
              <a:ext cx="1484266" cy="424676"/>
            </a:xfrm>
            <a:prstGeom prst="rect">
              <a:avLst/>
            </a:prstGeom>
            <a:noFill/>
            <a:ln w="9525">
              <a:noFill/>
              <a:miter lim="800000"/>
              <a:headEnd/>
              <a:tailEnd/>
            </a:ln>
          </p:spPr>
          <p:txBody>
            <a:bodyPr wrap="square">
              <a:spAutoFit/>
            </a:bodyPr>
            <a:lstStyle/>
            <a:p>
              <a:pPr eaLnBrk="0" hangingPunct="0"/>
              <a:r>
                <a:rPr lang="de-DE" sz="1200" b="1" dirty="0" smtClean="0">
                  <a:effectLst>
                    <a:glow rad="228600">
                      <a:srgbClr val="FFFFFF">
                        <a:satMod val="175000"/>
                        <a:alpha val="40000"/>
                      </a:srgbClr>
                    </a:glow>
                  </a:effectLst>
                  <a:latin typeface="맑은 고딕" pitchFamily="50" charset="-127"/>
                  <a:ea typeface="맑은 고딕" pitchFamily="50" charset="-127"/>
                </a:rPr>
                <a:t>Adopt</a:t>
              </a:r>
              <a:endParaRPr lang="de-DE" sz="1200" b="1" dirty="0">
                <a:effectLst>
                  <a:glow rad="228600">
                    <a:srgbClr val="FFFFFF">
                      <a:satMod val="175000"/>
                      <a:alpha val="40000"/>
                    </a:srgbClr>
                  </a:glow>
                </a:effectLst>
                <a:latin typeface="맑은 고딕" pitchFamily="50" charset="-127"/>
                <a:ea typeface="맑은 고딕" pitchFamily="50" charset="-127"/>
              </a:endParaRPr>
            </a:p>
          </p:txBody>
        </p:sp>
        <p:sp>
          <p:nvSpPr>
            <p:cNvPr id="25" name="Text Box 17"/>
            <p:cNvSpPr txBox="1">
              <a:spLocks noChangeArrowheads="1"/>
            </p:cNvSpPr>
            <p:nvPr/>
          </p:nvSpPr>
          <p:spPr bwMode="auto">
            <a:xfrm>
              <a:off x="821283" y="5680575"/>
              <a:ext cx="1327406" cy="424676"/>
            </a:xfrm>
            <a:prstGeom prst="rect">
              <a:avLst/>
            </a:prstGeom>
            <a:noFill/>
            <a:ln w="9525">
              <a:noFill/>
              <a:miter lim="800000"/>
              <a:headEnd/>
              <a:tailEnd/>
            </a:ln>
          </p:spPr>
          <p:txBody>
            <a:bodyPr wrap="square">
              <a:spAutoFit/>
            </a:bodyPr>
            <a:lstStyle/>
            <a:p>
              <a:pPr algn="r" eaLnBrk="0" hangingPunct="0"/>
              <a:r>
                <a:rPr lang="de-DE" sz="1200" b="1" dirty="0" smtClean="0">
                  <a:effectLst>
                    <a:glow rad="63500">
                      <a:schemeClr val="bg1">
                        <a:alpha val="40000"/>
                      </a:schemeClr>
                    </a:glow>
                  </a:effectLst>
                  <a:latin typeface="맑은 고딕" pitchFamily="50" charset="-127"/>
                  <a:ea typeface="맑은 고딕" pitchFamily="50" charset="-127"/>
                </a:rPr>
                <a:t>Validate</a:t>
              </a:r>
              <a:endParaRPr lang="de-DE" sz="1200" b="1" dirty="0">
                <a:effectLst>
                  <a:glow rad="63500">
                    <a:schemeClr val="bg1">
                      <a:alpha val="40000"/>
                    </a:schemeClr>
                  </a:glow>
                </a:effectLst>
                <a:latin typeface="맑은 고딕" pitchFamily="50" charset="-127"/>
                <a:ea typeface="맑은 고딕" pitchFamily="50" charset="-127"/>
              </a:endParaRPr>
            </a:p>
          </p:txBody>
        </p:sp>
        <p:sp>
          <p:nvSpPr>
            <p:cNvPr id="27" name="Oval 350"/>
            <p:cNvSpPr/>
            <p:nvPr/>
          </p:nvSpPr>
          <p:spPr bwMode="auto">
            <a:xfrm>
              <a:off x="844269" y="3845270"/>
              <a:ext cx="118677" cy="118677"/>
            </a:xfrm>
            <a:prstGeom prst="ellipse">
              <a:avLst/>
            </a:prstGeom>
            <a:solidFill>
              <a:schemeClr val="tx2"/>
            </a:solidFill>
            <a:ln w="9525" cap="flat" cmpd="sng" algn="ctr">
              <a:solidFill>
                <a:schemeClr val="tx2">
                  <a:lumMod val="75000"/>
                </a:schemeClr>
              </a:solidFill>
              <a:prstDash val="solid"/>
              <a:round/>
              <a:headEnd type="none" w="med" len="med"/>
              <a:tailEnd type="none" w="med" len="med"/>
            </a:ln>
            <a:effectLst/>
          </p:spPr>
          <p:txBody>
            <a:bodyPr/>
            <a:lstStyle/>
            <a:p>
              <a:pPr eaLnBrk="0" hangingPunct="0">
                <a:defRPr/>
              </a:pPr>
              <a:endParaRPr lang="en-US" sz="1000" dirty="0">
                <a:solidFill>
                  <a:srgbClr val="000000"/>
                </a:solidFill>
                <a:latin typeface="Arial" pitchFamily="34" charset="0"/>
              </a:endParaRPr>
            </a:p>
          </p:txBody>
        </p:sp>
        <p:sp>
          <p:nvSpPr>
            <p:cNvPr id="28" name="Oval 351"/>
            <p:cNvSpPr/>
            <p:nvPr/>
          </p:nvSpPr>
          <p:spPr bwMode="auto">
            <a:xfrm>
              <a:off x="2064763" y="5651913"/>
              <a:ext cx="118677" cy="118677"/>
            </a:xfrm>
            <a:prstGeom prst="ellipse">
              <a:avLst/>
            </a:prstGeom>
            <a:solidFill>
              <a:schemeClr val="tx2"/>
            </a:solidFill>
            <a:ln w="9525" cap="flat" cmpd="sng" algn="ctr">
              <a:solidFill>
                <a:schemeClr val="tx2">
                  <a:lumMod val="75000"/>
                </a:schemeClr>
              </a:solidFill>
              <a:prstDash val="solid"/>
              <a:round/>
              <a:headEnd type="none" w="med" len="med"/>
              <a:tailEnd type="none" w="med" len="med"/>
            </a:ln>
            <a:effectLst/>
          </p:spPr>
          <p:txBody>
            <a:bodyPr/>
            <a:lstStyle/>
            <a:p>
              <a:pPr eaLnBrk="0" hangingPunct="0">
                <a:defRPr/>
              </a:pPr>
              <a:endParaRPr lang="en-US" sz="1000" dirty="0">
                <a:solidFill>
                  <a:srgbClr val="000000"/>
                </a:solidFill>
                <a:latin typeface="Arial" pitchFamily="34" charset="0"/>
              </a:endParaRPr>
            </a:p>
          </p:txBody>
        </p:sp>
        <p:sp>
          <p:nvSpPr>
            <p:cNvPr id="29" name="Oval 352"/>
            <p:cNvSpPr/>
            <p:nvPr/>
          </p:nvSpPr>
          <p:spPr bwMode="auto">
            <a:xfrm>
              <a:off x="4139889" y="5651913"/>
              <a:ext cx="118677" cy="118677"/>
            </a:xfrm>
            <a:prstGeom prst="ellipse">
              <a:avLst/>
            </a:prstGeom>
            <a:solidFill>
              <a:schemeClr val="tx2"/>
            </a:solidFill>
            <a:ln w="9525" cap="flat" cmpd="sng" algn="ctr">
              <a:solidFill>
                <a:schemeClr val="tx2">
                  <a:lumMod val="75000"/>
                </a:schemeClr>
              </a:solidFill>
              <a:prstDash val="solid"/>
              <a:round/>
              <a:headEnd type="none" w="med" len="med"/>
              <a:tailEnd type="none" w="med" len="med"/>
            </a:ln>
            <a:effectLst/>
          </p:spPr>
          <p:txBody>
            <a:bodyPr/>
            <a:lstStyle/>
            <a:p>
              <a:pPr eaLnBrk="0" hangingPunct="0">
                <a:defRPr/>
              </a:pPr>
              <a:endParaRPr lang="en-US" sz="1000" dirty="0">
                <a:solidFill>
                  <a:srgbClr val="000000"/>
                </a:solidFill>
                <a:latin typeface="Arial" pitchFamily="34" charset="0"/>
              </a:endParaRPr>
            </a:p>
          </p:txBody>
        </p:sp>
        <p:sp>
          <p:nvSpPr>
            <p:cNvPr id="30" name="Oval 353"/>
            <p:cNvSpPr/>
            <p:nvPr/>
          </p:nvSpPr>
          <p:spPr bwMode="auto">
            <a:xfrm>
              <a:off x="2984065" y="1417397"/>
              <a:ext cx="118677" cy="118677"/>
            </a:xfrm>
            <a:prstGeom prst="ellipse">
              <a:avLst/>
            </a:prstGeom>
            <a:solidFill>
              <a:schemeClr val="tx2"/>
            </a:solidFill>
            <a:ln w="9525" cap="flat" cmpd="sng" algn="ctr">
              <a:solidFill>
                <a:schemeClr val="tx2">
                  <a:lumMod val="75000"/>
                </a:schemeClr>
              </a:solidFill>
              <a:prstDash val="solid"/>
              <a:round/>
              <a:headEnd type="none" w="med" len="med"/>
              <a:tailEnd type="none" w="med" len="med"/>
            </a:ln>
            <a:effectLst/>
          </p:spPr>
          <p:txBody>
            <a:bodyPr/>
            <a:lstStyle/>
            <a:p>
              <a:pPr eaLnBrk="0" hangingPunct="0">
                <a:defRPr/>
              </a:pPr>
              <a:endParaRPr lang="en-US" sz="1000" dirty="0">
                <a:solidFill>
                  <a:srgbClr val="000000"/>
                </a:solidFill>
                <a:latin typeface="Arial" pitchFamily="34" charset="0"/>
              </a:endParaRPr>
            </a:p>
          </p:txBody>
        </p:sp>
        <p:sp>
          <p:nvSpPr>
            <p:cNvPr id="31" name="Oval 354"/>
            <p:cNvSpPr/>
            <p:nvPr/>
          </p:nvSpPr>
          <p:spPr bwMode="auto">
            <a:xfrm>
              <a:off x="4803210" y="2211296"/>
              <a:ext cx="118677" cy="118677"/>
            </a:xfrm>
            <a:prstGeom prst="ellipse">
              <a:avLst/>
            </a:prstGeom>
            <a:solidFill>
              <a:schemeClr val="tx2"/>
            </a:solidFill>
            <a:ln w="9525" cap="flat" cmpd="sng" algn="ctr">
              <a:solidFill>
                <a:schemeClr val="tx2">
                  <a:lumMod val="75000"/>
                </a:schemeClr>
              </a:solidFill>
              <a:prstDash val="solid"/>
              <a:round/>
              <a:headEnd type="none" w="med" len="med"/>
              <a:tailEnd type="none" w="med" len="med"/>
            </a:ln>
            <a:effectLst/>
          </p:spPr>
          <p:txBody>
            <a:bodyPr/>
            <a:lstStyle/>
            <a:p>
              <a:pPr eaLnBrk="0" hangingPunct="0">
                <a:defRPr/>
              </a:pPr>
              <a:endParaRPr lang="en-US" sz="1000" dirty="0">
                <a:solidFill>
                  <a:srgbClr val="000000"/>
                </a:solidFill>
                <a:latin typeface="Arial" pitchFamily="34" charset="0"/>
              </a:endParaRPr>
            </a:p>
          </p:txBody>
        </p:sp>
        <p:sp>
          <p:nvSpPr>
            <p:cNvPr id="32" name="Oval 355"/>
            <p:cNvSpPr/>
            <p:nvPr/>
          </p:nvSpPr>
          <p:spPr bwMode="auto">
            <a:xfrm>
              <a:off x="5318015" y="3845270"/>
              <a:ext cx="118677" cy="118677"/>
            </a:xfrm>
            <a:prstGeom prst="ellipse">
              <a:avLst/>
            </a:prstGeom>
            <a:solidFill>
              <a:schemeClr val="tx2"/>
            </a:solidFill>
            <a:ln w="9525" cap="flat" cmpd="sng" algn="ctr">
              <a:solidFill>
                <a:schemeClr val="tx2">
                  <a:lumMod val="75000"/>
                </a:schemeClr>
              </a:solidFill>
              <a:prstDash val="solid"/>
              <a:round/>
              <a:headEnd type="none" w="med" len="med"/>
              <a:tailEnd type="none" w="med" len="med"/>
            </a:ln>
            <a:effectLst/>
          </p:spPr>
          <p:txBody>
            <a:bodyPr/>
            <a:lstStyle/>
            <a:p>
              <a:pPr eaLnBrk="0" hangingPunct="0">
                <a:defRPr/>
              </a:pPr>
              <a:endParaRPr lang="en-US" sz="1000" dirty="0">
                <a:solidFill>
                  <a:srgbClr val="000000"/>
                </a:solidFill>
                <a:latin typeface="Arial" pitchFamily="34" charset="0"/>
              </a:endParaRPr>
            </a:p>
          </p:txBody>
        </p:sp>
        <p:sp>
          <p:nvSpPr>
            <p:cNvPr id="33" name="Oval 356"/>
            <p:cNvSpPr/>
            <p:nvPr/>
          </p:nvSpPr>
          <p:spPr bwMode="auto">
            <a:xfrm>
              <a:off x="1363583" y="2211296"/>
              <a:ext cx="118677" cy="118677"/>
            </a:xfrm>
            <a:prstGeom prst="ellipse">
              <a:avLst/>
            </a:prstGeom>
            <a:solidFill>
              <a:schemeClr val="tx2"/>
            </a:solidFill>
            <a:ln w="9525" cap="flat" cmpd="sng" algn="ctr">
              <a:solidFill>
                <a:schemeClr val="tx2">
                  <a:lumMod val="75000"/>
                </a:schemeClr>
              </a:solidFill>
              <a:prstDash val="solid"/>
              <a:round/>
              <a:headEnd type="none" w="med" len="med"/>
              <a:tailEnd type="none" w="med" len="med"/>
            </a:ln>
            <a:effectLst/>
          </p:spPr>
          <p:txBody>
            <a:bodyPr/>
            <a:lstStyle/>
            <a:p>
              <a:pPr eaLnBrk="0" hangingPunct="0">
                <a:defRPr/>
              </a:pPr>
              <a:endParaRPr lang="en-US" sz="1000" dirty="0">
                <a:solidFill>
                  <a:srgbClr val="000000"/>
                </a:solidFill>
                <a:latin typeface="Arial" pitchFamily="34" charset="0"/>
              </a:endParaRPr>
            </a:p>
          </p:txBody>
        </p:sp>
        <p:sp>
          <p:nvSpPr>
            <p:cNvPr id="34" name="Oval 44"/>
            <p:cNvSpPr/>
            <p:nvPr/>
          </p:nvSpPr>
          <p:spPr bwMode="auto">
            <a:xfrm rot="1786602">
              <a:off x="1609627" y="3057289"/>
              <a:ext cx="3203903" cy="1332700"/>
            </a:xfrm>
            <a:prstGeom prst="ellipse">
              <a:avLst/>
            </a:prstGeom>
            <a:noFill/>
            <a:ln w="38100" cap="flat" cmpd="sng" algn="ctr">
              <a:solidFill>
                <a:schemeClr val="bg1"/>
              </a:solidFill>
              <a:prstDash val="solid"/>
              <a:round/>
              <a:headEnd type="triangle" w="med" len="med"/>
              <a:tailEnd type="triangle" w="med" len="med"/>
            </a:ln>
            <a:effectLst>
              <a:outerShdw blurRad="114300" dir="426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eaLnBrk="0" hangingPunct="0"/>
              <a:r>
                <a:rPr lang="en-US" sz="1000" dirty="0" smtClean="0">
                  <a:solidFill>
                    <a:srgbClr val="000000"/>
                  </a:solidFill>
                  <a:latin typeface="Arial" pitchFamily="34" charset="0"/>
                  <a:ea typeface="ＭＳ Ｐゴシック" pitchFamily="34" charset="-128"/>
                </a:rPr>
                <a:t>         </a:t>
              </a:r>
            </a:p>
          </p:txBody>
        </p:sp>
        <p:sp>
          <p:nvSpPr>
            <p:cNvPr id="35" name="Oval 45"/>
            <p:cNvSpPr/>
            <p:nvPr/>
          </p:nvSpPr>
          <p:spPr bwMode="auto">
            <a:xfrm rot="5888817">
              <a:off x="1539266" y="2996428"/>
              <a:ext cx="3117585" cy="1544261"/>
            </a:xfrm>
            <a:prstGeom prst="ellipse">
              <a:avLst/>
            </a:prstGeom>
            <a:noFill/>
            <a:ln w="38100" cap="flat" cmpd="sng" algn="ctr">
              <a:solidFill>
                <a:schemeClr val="bg1"/>
              </a:solidFill>
              <a:prstDash val="solid"/>
              <a:round/>
              <a:headEnd type="triangle" w="med" len="med"/>
              <a:tailEnd type="triangle" w="med" len="med"/>
            </a:ln>
            <a:effectLst>
              <a:outerShdw blurRad="114300" dir="426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eaLnBrk="0" hangingPunct="0"/>
              <a:r>
                <a:rPr lang="en-US" sz="1000" dirty="0" smtClean="0">
                  <a:solidFill>
                    <a:srgbClr val="000000"/>
                  </a:solidFill>
                  <a:latin typeface="Arial" pitchFamily="34" charset="0"/>
                  <a:ea typeface="ＭＳ Ｐゴシック" pitchFamily="34" charset="-128"/>
                </a:rPr>
                <a:t>         </a:t>
              </a:r>
            </a:p>
          </p:txBody>
        </p:sp>
        <p:sp>
          <p:nvSpPr>
            <p:cNvPr id="36" name="Oval 46"/>
            <p:cNvSpPr/>
            <p:nvPr/>
          </p:nvSpPr>
          <p:spPr bwMode="auto">
            <a:xfrm rot="18890304">
              <a:off x="1667763" y="2808305"/>
              <a:ext cx="3135677" cy="1704684"/>
            </a:xfrm>
            <a:prstGeom prst="ellipse">
              <a:avLst/>
            </a:prstGeom>
            <a:noFill/>
            <a:ln w="38100" cap="flat" cmpd="sng" algn="ctr">
              <a:solidFill>
                <a:schemeClr val="bg1"/>
              </a:solidFill>
              <a:prstDash val="solid"/>
              <a:round/>
              <a:headEnd type="triangle" w="med" len="med"/>
              <a:tailEnd type="triangle" w="med" len="med"/>
            </a:ln>
            <a:effectLst>
              <a:outerShdw blurRad="114300" dir="426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eaLnBrk="0" hangingPunct="0"/>
              <a:r>
                <a:rPr lang="en-US" sz="1000" dirty="0" smtClean="0">
                  <a:solidFill>
                    <a:srgbClr val="000000"/>
                  </a:solidFill>
                  <a:latin typeface="Arial" pitchFamily="34" charset="0"/>
                  <a:ea typeface="ＭＳ Ｐゴシック" pitchFamily="34" charset="-128"/>
                </a:rPr>
                <a:t>         </a:t>
              </a:r>
            </a:p>
          </p:txBody>
        </p:sp>
        <p:sp>
          <p:nvSpPr>
            <p:cNvPr id="37" name="Oval 47"/>
            <p:cNvSpPr/>
            <p:nvPr/>
          </p:nvSpPr>
          <p:spPr bwMode="auto">
            <a:xfrm rot="10616208">
              <a:off x="1316726" y="3112738"/>
              <a:ext cx="3442972" cy="1332700"/>
            </a:xfrm>
            <a:prstGeom prst="ellipse">
              <a:avLst/>
            </a:prstGeom>
            <a:noFill/>
            <a:ln w="38100" cap="flat" cmpd="sng" algn="ctr">
              <a:solidFill>
                <a:schemeClr val="bg1"/>
              </a:solidFill>
              <a:prstDash val="solid"/>
              <a:round/>
              <a:headEnd type="triangle" w="med" len="med"/>
              <a:tailEnd type="triangle" w="med" len="med"/>
            </a:ln>
            <a:effectLst>
              <a:outerShdw blurRad="114300" dir="426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eaLnBrk="0" hangingPunct="0"/>
              <a:r>
                <a:rPr lang="en-US" sz="1000" dirty="0" smtClean="0">
                  <a:solidFill>
                    <a:srgbClr val="000000"/>
                  </a:solidFill>
                  <a:latin typeface="Arial" pitchFamily="34" charset="0"/>
                  <a:ea typeface="ＭＳ Ｐゴシック" pitchFamily="34" charset="-128"/>
                </a:rPr>
                <a:t>         </a:t>
              </a:r>
            </a:p>
          </p:txBody>
        </p:sp>
        <p:sp>
          <p:nvSpPr>
            <p:cNvPr id="38" name="Oval 48"/>
            <p:cNvSpPr/>
            <p:nvPr/>
          </p:nvSpPr>
          <p:spPr bwMode="auto">
            <a:xfrm rot="14524950">
              <a:off x="1457228" y="2954311"/>
              <a:ext cx="3203903" cy="1332700"/>
            </a:xfrm>
            <a:prstGeom prst="ellipse">
              <a:avLst/>
            </a:prstGeom>
            <a:noFill/>
            <a:ln w="38100" cap="flat" cmpd="sng" algn="ctr">
              <a:solidFill>
                <a:schemeClr val="bg1"/>
              </a:solidFill>
              <a:prstDash val="solid"/>
              <a:round/>
              <a:headEnd type="triangle" w="med" len="med"/>
              <a:tailEnd type="triangle" w="med" len="med"/>
            </a:ln>
            <a:effectLst>
              <a:outerShdw blurRad="114300" dir="426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eaLnBrk="0" hangingPunct="0"/>
              <a:r>
                <a:rPr lang="en-US" sz="1000" dirty="0" smtClean="0">
                  <a:solidFill>
                    <a:srgbClr val="000000"/>
                  </a:solidFill>
                  <a:latin typeface="Arial" pitchFamily="34" charset="0"/>
                  <a:ea typeface="ＭＳ Ｐゴシック" pitchFamily="34" charset="-128"/>
                </a:rPr>
                <a:t>         </a:t>
              </a:r>
            </a:p>
          </p:txBody>
        </p:sp>
        <p:sp>
          <p:nvSpPr>
            <p:cNvPr id="39" name="Text Box 7"/>
            <p:cNvSpPr txBox="1">
              <a:spLocks noChangeArrowheads="1"/>
            </p:cNvSpPr>
            <p:nvPr/>
          </p:nvSpPr>
          <p:spPr bwMode="auto">
            <a:xfrm>
              <a:off x="1329689" y="2403461"/>
              <a:ext cx="1153136" cy="1096292"/>
            </a:xfrm>
            <a:prstGeom prst="ellipse">
              <a:avLst/>
            </a:prstGeom>
            <a:solidFill>
              <a:schemeClr val="accent1"/>
            </a:solidFill>
            <a:ln w="19050"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7000"/>
                </a:prstClr>
              </a:outerShdw>
            </a:effectLst>
            <a:scene3d>
              <a:camera prst="orthographicFront"/>
              <a:lightRig rig="threePt" dir="t"/>
            </a:scene3d>
            <a:sp3d>
              <a:bevelT/>
            </a:sp3d>
          </p:spPr>
          <p:txBody>
            <a:bodyPr vert="horz" wrap="none" lIns="0" tIns="0" rIns="0" bIns="0" numCol="1" rtlCol="0" anchor="ctr" anchorCtr="0" compatLnSpc="1">
              <a:prstTxWarp prst="textNoShape">
                <a:avLst/>
              </a:prstTxWarp>
            </a:bodyPr>
            <a:lstStyle/>
            <a:p>
              <a:pPr algn="ctr" eaLnBrk="0" hangingPunct="0"/>
              <a:r>
                <a:rPr lang="en-US" sz="1050" b="1" dirty="0" smtClean="0">
                  <a:solidFill>
                    <a:srgbClr val="FFFFFF"/>
                  </a:solidFill>
                  <a:latin typeface="Arial" pitchFamily="34" charset="0"/>
                  <a:ea typeface="ＭＳ Ｐゴシック" pitchFamily="34" charset="-128"/>
                </a:rPr>
                <a:t>Program </a:t>
              </a:r>
              <a:br>
                <a:rPr lang="en-US" sz="1050" b="1" dirty="0" smtClean="0">
                  <a:solidFill>
                    <a:srgbClr val="FFFFFF"/>
                  </a:solidFill>
                  <a:latin typeface="Arial" pitchFamily="34" charset="0"/>
                  <a:ea typeface="ＭＳ Ｐゴシック" pitchFamily="34" charset="-128"/>
                </a:rPr>
              </a:br>
              <a:r>
                <a:rPr lang="en-US" sz="1050" b="1" dirty="0" smtClean="0">
                  <a:solidFill>
                    <a:srgbClr val="FFFFFF"/>
                  </a:solidFill>
                  <a:latin typeface="Arial" pitchFamily="34" charset="0"/>
                  <a:ea typeface="ＭＳ Ｐゴシック" pitchFamily="34" charset="-128"/>
                </a:rPr>
                <a:t>governance</a:t>
              </a:r>
            </a:p>
          </p:txBody>
        </p:sp>
        <p:sp>
          <p:nvSpPr>
            <p:cNvPr id="40" name="Text Box 7"/>
            <p:cNvSpPr txBox="1">
              <a:spLocks noChangeArrowheads="1"/>
            </p:cNvSpPr>
            <p:nvPr/>
          </p:nvSpPr>
          <p:spPr bwMode="auto">
            <a:xfrm>
              <a:off x="3317430" y="4255540"/>
              <a:ext cx="1153136" cy="1096292"/>
            </a:xfrm>
            <a:prstGeom prst="ellipse">
              <a:avLst/>
            </a:prstGeom>
            <a:solidFill>
              <a:schemeClr val="accent1"/>
            </a:solidFill>
            <a:ln w="19050"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7000"/>
                </a:prstClr>
              </a:outerShdw>
            </a:effectLst>
            <a:scene3d>
              <a:camera prst="orthographicFront"/>
              <a:lightRig rig="threePt" dir="t"/>
            </a:scene3d>
            <a:sp3d>
              <a:bevelT/>
            </a:sp3d>
          </p:spPr>
          <p:txBody>
            <a:bodyPr vert="horz" wrap="none" lIns="0" tIns="0" rIns="0" bIns="0" numCol="1" rtlCol="0" anchor="ctr" anchorCtr="0" compatLnSpc="1">
              <a:prstTxWarp prst="textNoShape">
                <a:avLst/>
              </a:prstTxWarp>
            </a:bodyPr>
            <a:lstStyle/>
            <a:p>
              <a:pPr algn="ctr" eaLnBrk="0" hangingPunct="0"/>
              <a:r>
                <a:rPr lang="en-US" sz="1050" b="1" dirty="0" smtClean="0">
                  <a:solidFill>
                    <a:srgbClr val="FFFFFF"/>
                  </a:solidFill>
                  <a:latin typeface="Arial" pitchFamily="34" charset="0"/>
                  <a:ea typeface="ＭＳ Ｐゴシック" pitchFamily="34" charset="-128"/>
                </a:rPr>
                <a:t>Customer</a:t>
              </a:r>
            </a:p>
            <a:p>
              <a:pPr algn="ctr" eaLnBrk="0" hangingPunct="0"/>
              <a:r>
                <a:rPr lang="en-US" sz="1050" b="1" dirty="0" smtClean="0">
                  <a:solidFill>
                    <a:srgbClr val="FFFFFF"/>
                  </a:solidFill>
                  <a:latin typeface="Arial" pitchFamily="34" charset="0"/>
                  <a:ea typeface="ＭＳ Ｐゴシック" pitchFamily="34" charset="-128"/>
                </a:rPr>
                <a:t>value</a:t>
              </a:r>
              <a:br>
                <a:rPr lang="en-US" sz="1050" b="1" dirty="0" smtClean="0">
                  <a:solidFill>
                    <a:srgbClr val="FFFFFF"/>
                  </a:solidFill>
                  <a:latin typeface="Arial" pitchFamily="34" charset="0"/>
                  <a:ea typeface="ＭＳ Ｐゴシック" pitchFamily="34" charset="-128"/>
                </a:rPr>
              </a:br>
              <a:r>
                <a:rPr lang="en-US" sz="1050" b="1" dirty="0" smtClean="0">
                  <a:solidFill>
                    <a:srgbClr val="FFFFFF"/>
                  </a:solidFill>
                  <a:latin typeface="Arial" pitchFamily="34" charset="0"/>
                  <a:ea typeface="ＭＳ Ｐゴシック" pitchFamily="34" charset="-128"/>
                </a:rPr>
                <a:t>roadmap</a:t>
              </a:r>
              <a:endParaRPr lang="en-US" sz="1050" b="1" dirty="0">
                <a:solidFill>
                  <a:srgbClr val="FFFFFF"/>
                </a:solidFill>
                <a:latin typeface="Arial" pitchFamily="34" charset="0"/>
                <a:ea typeface="ＭＳ Ｐゴシック" pitchFamily="34" charset="-128"/>
              </a:endParaRPr>
            </a:p>
          </p:txBody>
        </p:sp>
        <p:sp>
          <p:nvSpPr>
            <p:cNvPr id="41" name="Text Box 7"/>
            <p:cNvSpPr txBox="1">
              <a:spLocks noChangeArrowheads="1"/>
            </p:cNvSpPr>
            <p:nvPr/>
          </p:nvSpPr>
          <p:spPr bwMode="auto">
            <a:xfrm>
              <a:off x="4012703" y="2924305"/>
              <a:ext cx="1153136" cy="1096292"/>
            </a:xfrm>
            <a:prstGeom prst="ellipse">
              <a:avLst/>
            </a:prstGeom>
            <a:solidFill>
              <a:schemeClr val="accent1"/>
            </a:solidFill>
            <a:ln w="19050"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7000"/>
                </a:prstClr>
              </a:outerShdw>
            </a:effectLst>
            <a:scene3d>
              <a:camera prst="orthographicFront"/>
              <a:lightRig rig="threePt" dir="t"/>
            </a:scene3d>
            <a:sp3d>
              <a:bevelT/>
            </a:sp3d>
          </p:spPr>
          <p:txBody>
            <a:bodyPr vert="horz" wrap="none" lIns="0" tIns="0" rIns="0" bIns="0" numCol="1" rtlCol="0" anchor="ctr" anchorCtr="0" compatLnSpc="1">
              <a:prstTxWarp prst="textNoShape">
                <a:avLst/>
              </a:prstTxWarp>
            </a:bodyPr>
            <a:lstStyle/>
            <a:p>
              <a:pPr algn="ctr" eaLnBrk="0" hangingPunct="0"/>
              <a:r>
                <a:rPr lang="en-US" sz="1050" b="1" dirty="0" smtClean="0">
                  <a:solidFill>
                    <a:srgbClr val="FFFFFF"/>
                  </a:solidFill>
                  <a:latin typeface="Arial" pitchFamily="34" charset="0"/>
                  <a:ea typeface="ＭＳ Ｐゴシック" pitchFamily="34" charset="-128"/>
                </a:rPr>
                <a:t>Value</a:t>
              </a:r>
              <a:br>
                <a:rPr lang="en-US" sz="1050" b="1" dirty="0" smtClean="0">
                  <a:solidFill>
                    <a:srgbClr val="FFFFFF"/>
                  </a:solidFill>
                  <a:latin typeface="Arial" pitchFamily="34" charset="0"/>
                  <a:ea typeface="ＭＳ Ｐゴシック" pitchFamily="34" charset="-128"/>
                </a:rPr>
              </a:br>
              <a:r>
                <a:rPr lang="en-US" sz="1050" b="1" dirty="0" smtClean="0">
                  <a:solidFill>
                    <a:srgbClr val="FFFFFF"/>
                  </a:solidFill>
                  <a:latin typeface="Arial" pitchFamily="34" charset="0"/>
                  <a:ea typeface="ＭＳ Ｐゴシック" pitchFamily="34" charset="-128"/>
                </a:rPr>
                <a:t>scorecard</a:t>
              </a:r>
            </a:p>
          </p:txBody>
        </p:sp>
        <p:sp>
          <p:nvSpPr>
            <p:cNvPr id="42" name="Text Box 7"/>
            <p:cNvSpPr txBox="1">
              <a:spLocks noChangeArrowheads="1"/>
            </p:cNvSpPr>
            <p:nvPr/>
          </p:nvSpPr>
          <p:spPr bwMode="auto">
            <a:xfrm>
              <a:off x="2746686" y="1626452"/>
              <a:ext cx="1153136" cy="1096292"/>
            </a:xfrm>
            <a:prstGeom prst="ellipse">
              <a:avLst/>
            </a:prstGeom>
            <a:solidFill>
              <a:schemeClr val="accent1"/>
            </a:solidFill>
            <a:ln w="19050"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7000"/>
                </a:prstClr>
              </a:outerShdw>
            </a:effectLst>
            <a:scene3d>
              <a:camera prst="orthographicFront"/>
              <a:lightRig rig="threePt" dir="t"/>
            </a:scene3d>
            <a:sp3d>
              <a:bevelT/>
            </a:sp3d>
          </p:spPr>
          <p:txBody>
            <a:bodyPr vert="horz" wrap="none" lIns="0" tIns="0" rIns="0" bIns="0" numCol="1" rtlCol="0" anchor="ctr" anchorCtr="0" compatLnSpc="1">
              <a:prstTxWarp prst="textNoShape">
                <a:avLst/>
              </a:prstTxWarp>
            </a:bodyPr>
            <a:lstStyle/>
            <a:p>
              <a:pPr algn="ctr" eaLnBrk="0" hangingPunct="0"/>
              <a:r>
                <a:rPr lang="en-US" sz="1050" b="1" dirty="0" smtClean="0">
                  <a:solidFill>
                    <a:srgbClr val="FFFFFF"/>
                  </a:solidFill>
                  <a:latin typeface="Arial" pitchFamily="34" charset="0"/>
                  <a:ea typeface="ＭＳ Ｐゴシック" pitchFamily="34" charset="-128"/>
                </a:rPr>
                <a:t>Best </a:t>
              </a:r>
              <a:br>
                <a:rPr lang="en-US" sz="1050" b="1" dirty="0" smtClean="0">
                  <a:solidFill>
                    <a:srgbClr val="FFFFFF"/>
                  </a:solidFill>
                  <a:latin typeface="Arial" pitchFamily="34" charset="0"/>
                  <a:ea typeface="ＭＳ Ｐゴシック" pitchFamily="34" charset="-128"/>
                </a:rPr>
              </a:br>
              <a:r>
                <a:rPr lang="en-US" sz="1050" b="1" dirty="0" smtClean="0">
                  <a:solidFill>
                    <a:srgbClr val="FFFFFF"/>
                  </a:solidFill>
                  <a:latin typeface="Arial" pitchFamily="34" charset="0"/>
                  <a:ea typeface="ＭＳ Ｐゴシック" pitchFamily="34" charset="-128"/>
                </a:rPr>
                <a:t>practices</a:t>
              </a:r>
            </a:p>
          </p:txBody>
        </p:sp>
        <p:sp>
          <p:nvSpPr>
            <p:cNvPr id="43" name="Text Box 7"/>
            <p:cNvSpPr txBox="1">
              <a:spLocks noChangeArrowheads="1"/>
            </p:cNvSpPr>
            <p:nvPr/>
          </p:nvSpPr>
          <p:spPr bwMode="auto">
            <a:xfrm>
              <a:off x="1541248" y="4127750"/>
              <a:ext cx="1153136" cy="1096292"/>
            </a:xfrm>
            <a:prstGeom prst="ellipse">
              <a:avLst/>
            </a:prstGeom>
            <a:solidFill>
              <a:schemeClr val="accent1"/>
            </a:solidFill>
            <a:ln w="19050"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7000"/>
                </a:prstClr>
              </a:outerShdw>
            </a:effectLst>
            <a:scene3d>
              <a:camera prst="orthographicFront"/>
              <a:lightRig rig="threePt" dir="t"/>
            </a:scene3d>
            <a:sp3d>
              <a:bevelT/>
            </a:sp3d>
          </p:spPr>
          <p:txBody>
            <a:bodyPr vert="horz" wrap="none" lIns="0" tIns="0" rIns="0" bIns="0" numCol="1" rtlCol="0" anchor="ctr" anchorCtr="0" compatLnSpc="1">
              <a:prstTxWarp prst="textNoShape">
                <a:avLst/>
              </a:prstTxWarp>
            </a:bodyPr>
            <a:lstStyle/>
            <a:p>
              <a:pPr algn="ctr" eaLnBrk="0" hangingPunct="0"/>
              <a:r>
                <a:rPr lang="en-US" sz="1050" b="1" dirty="0" smtClean="0">
                  <a:solidFill>
                    <a:srgbClr val="FFFFFF"/>
                  </a:solidFill>
                  <a:latin typeface="Arial" pitchFamily="34" charset="0"/>
                  <a:ea typeface="ＭＳ Ｐゴシック" pitchFamily="34" charset="-128"/>
                </a:rPr>
                <a:t>Proven </a:t>
              </a:r>
              <a:br>
                <a:rPr lang="en-US" sz="1050" b="1" dirty="0" smtClean="0">
                  <a:solidFill>
                    <a:srgbClr val="FFFFFF"/>
                  </a:solidFill>
                  <a:latin typeface="Arial" pitchFamily="34" charset="0"/>
                  <a:ea typeface="ＭＳ Ｐゴシック" pitchFamily="34" charset="-128"/>
                </a:rPr>
              </a:br>
              <a:r>
                <a:rPr lang="en-US" sz="1050" b="1" dirty="0" smtClean="0">
                  <a:solidFill>
                    <a:srgbClr val="FFFFFF"/>
                  </a:solidFill>
                  <a:latin typeface="Arial" pitchFamily="34" charset="0"/>
                  <a:ea typeface="ＭＳ Ｐゴシック" pitchFamily="34" charset="-128"/>
                </a:rPr>
                <a:t>delivery </a:t>
              </a:r>
              <a:br>
                <a:rPr lang="en-US" sz="1050" b="1" dirty="0" smtClean="0">
                  <a:solidFill>
                    <a:srgbClr val="FFFFFF"/>
                  </a:solidFill>
                  <a:latin typeface="Arial" pitchFamily="34" charset="0"/>
                  <a:ea typeface="ＭＳ Ｐゴシック" pitchFamily="34" charset="-128"/>
                </a:rPr>
              </a:br>
              <a:r>
                <a:rPr lang="en-US" sz="1050" b="1" dirty="0" smtClean="0">
                  <a:solidFill>
                    <a:srgbClr val="FFFFFF"/>
                  </a:solidFill>
                  <a:latin typeface="Arial" pitchFamily="34" charset="0"/>
                  <a:ea typeface="ＭＳ Ｐゴシック" pitchFamily="34" charset="-128"/>
                </a:rPr>
                <a:t>model</a:t>
              </a:r>
              <a:endParaRPr lang="en-US" sz="1050" b="1" dirty="0">
                <a:solidFill>
                  <a:srgbClr val="FFFFFF"/>
                </a:solidFill>
                <a:latin typeface="Arial" pitchFamily="34" charset="0"/>
                <a:ea typeface="ＭＳ Ｐゴシック" pitchFamily="34" charset="-128"/>
              </a:endParaRPr>
            </a:p>
          </p:txBody>
        </p:sp>
        <p:sp>
          <p:nvSpPr>
            <p:cNvPr id="44" name="Rectangle 1094"/>
            <p:cNvSpPr/>
            <p:nvPr/>
          </p:nvSpPr>
          <p:spPr>
            <a:xfrm>
              <a:off x="1046600" y="3445970"/>
              <a:ext cx="4057650" cy="896538"/>
            </a:xfrm>
            <a:prstGeom prst="rect">
              <a:avLst/>
            </a:prstGeom>
            <a:ln w="6350">
              <a:noFill/>
            </a:ln>
          </p:spPr>
          <p:txBody>
            <a:bodyPr wrap="square">
              <a:spAutoFit/>
            </a:bodyPr>
            <a:lstStyle/>
            <a:p>
              <a:pPr algn="ctr" eaLnBrk="0" hangingPunct="0"/>
              <a:r>
                <a:rPr lang="en-US" sz="1600" b="1" dirty="0" smtClean="0">
                  <a:solidFill>
                    <a:schemeClr val="accent1"/>
                  </a:solidFill>
                  <a:latin typeface="맑은 고딕" pitchFamily="50" charset="-127"/>
                  <a:ea typeface="맑은 고딕" pitchFamily="50" charset="-127"/>
                </a:rPr>
                <a:t>CUSTOMER </a:t>
              </a:r>
              <a:br>
                <a:rPr lang="en-US" sz="1600" b="1" dirty="0" smtClean="0">
                  <a:solidFill>
                    <a:schemeClr val="accent1"/>
                  </a:solidFill>
                  <a:latin typeface="맑은 고딕" pitchFamily="50" charset="-127"/>
                  <a:ea typeface="맑은 고딕" pitchFamily="50" charset="-127"/>
                </a:rPr>
              </a:br>
              <a:r>
                <a:rPr lang="en-US" sz="1600" b="1" dirty="0" smtClean="0">
                  <a:solidFill>
                    <a:schemeClr val="accent1"/>
                  </a:solidFill>
                  <a:latin typeface="맑은 고딕" pitchFamily="50" charset="-127"/>
                  <a:ea typeface="맑은 고딕" pitchFamily="50" charset="-127"/>
                </a:rPr>
                <a:t>VALUE</a:t>
              </a:r>
              <a:endParaRPr lang="en-US" sz="1600" b="1" dirty="0">
                <a:solidFill>
                  <a:schemeClr val="accent1"/>
                </a:solidFill>
                <a:latin typeface="맑은 고딕" pitchFamily="50" charset="-127"/>
                <a:ea typeface="맑은 고딕" pitchFamily="50" charset="-127"/>
              </a:endParaRPr>
            </a:p>
          </p:txBody>
        </p:sp>
      </p:grpSp>
      <p:sp>
        <p:nvSpPr>
          <p:cNvPr id="48" name="Title 13"/>
          <p:cNvSpPr>
            <a:spLocks noGrp="1"/>
          </p:cNvSpPr>
          <p:nvPr>
            <p:ph type="title"/>
          </p:nvPr>
        </p:nvSpPr>
        <p:spPr/>
        <p:txBody>
          <a:bodyPr/>
          <a:lstStyle/>
          <a:p>
            <a:r>
              <a:rPr lang="ko-KR" altLang="en-US" b="1" dirty="0" smtClean="0">
                <a:solidFill>
                  <a:schemeClr val="tx1">
                    <a:lumMod val="50000"/>
                  </a:schemeClr>
                </a:solidFill>
                <a:latin typeface="맑은 고딕" pitchFamily="50" charset="-127"/>
                <a:ea typeface="맑은 고딕" pitchFamily="50" charset="-127"/>
              </a:rPr>
              <a:t>회사</a:t>
            </a:r>
            <a:r>
              <a:rPr lang="ko-KR" altLang="en-US" b="1" dirty="0" smtClean="0">
                <a:solidFill>
                  <a:srgbClr val="4D4D4F"/>
                </a:solidFill>
                <a:latin typeface="맑은 고딕" pitchFamily="50" charset="-127"/>
                <a:ea typeface="맑은 고딕" pitchFamily="50" charset="-127"/>
              </a:rPr>
              <a:t> 소개</a:t>
            </a:r>
            <a:r>
              <a:rPr lang="en-US" altLang="ko-KR" b="1" dirty="0" smtClean="0">
                <a:solidFill>
                  <a:schemeClr val="tx1">
                    <a:lumMod val="50000"/>
                  </a:schemeClr>
                </a:solidFill>
                <a:latin typeface="맑은 고딕" pitchFamily="50" charset="-127"/>
                <a:ea typeface="맑은 고딕" pitchFamily="50" charset="-127"/>
              </a:rPr>
              <a:t> </a:t>
            </a:r>
            <a:endParaRPr lang="en-US" altLang="ko-KR" b="1" dirty="0">
              <a:solidFill>
                <a:schemeClr val="tx1">
                  <a:lumMod val="50000"/>
                </a:schemeClr>
              </a:solidFill>
              <a:latin typeface="맑은 고딕" pitchFamily="50" charset="-127"/>
              <a:ea typeface="맑은 고딕" pitchFamily="50" charset="-127"/>
            </a:endParaRPr>
          </a:p>
        </p:txBody>
      </p:sp>
      <p:grpSp>
        <p:nvGrpSpPr>
          <p:cNvPr id="4" name="그룹 59"/>
          <p:cNvGrpSpPr/>
          <p:nvPr/>
        </p:nvGrpSpPr>
        <p:grpSpPr>
          <a:xfrm>
            <a:off x="4343012" y="3554028"/>
            <a:ext cx="4510707" cy="2358350"/>
            <a:chOff x="3707015" y="2052316"/>
            <a:chExt cx="5081543" cy="3096603"/>
          </a:xfrm>
        </p:grpSpPr>
        <p:sp>
          <p:nvSpPr>
            <p:cNvPr id="61" name="AutoShape 105"/>
            <p:cNvSpPr>
              <a:spLocks noChangeArrowheads="1"/>
            </p:cNvSpPr>
            <p:nvPr/>
          </p:nvSpPr>
          <p:spPr bwMode="gray">
            <a:xfrm>
              <a:off x="5433613" y="2052316"/>
              <a:ext cx="1636712" cy="1506537"/>
            </a:xfrm>
            <a:prstGeom prst="roundRect">
              <a:avLst>
                <a:gd name="adj" fmla="val 522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28575" cap="flat" cmpd="sng" algn="ctr">
              <a:solidFill>
                <a:schemeClr val="accent6"/>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91440" tIns="45720" rIns="91440" bIns="45720" numCol="1" rtlCol="0" anchor="t" anchorCtr="0" compatLnSpc="1">
              <a:prstTxWarp prst="textNoShape">
                <a:avLst/>
              </a:prstTxWarp>
            </a:bodyPr>
            <a:lstStyle/>
            <a:p>
              <a:endParaRPr lang="en-US" sz="1400" dirty="0" smtClean="0">
                <a:solidFill>
                  <a:srgbClr val="4D4D4F"/>
                </a:solidFill>
              </a:endParaRPr>
            </a:p>
          </p:txBody>
        </p:sp>
        <p:sp>
          <p:nvSpPr>
            <p:cNvPr id="62" name="AutoShape 99"/>
            <p:cNvSpPr>
              <a:spLocks noChangeArrowheads="1"/>
            </p:cNvSpPr>
            <p:nvPr/>
          </p:nvSpPr>
          <p:spPr bwMode="gray">
            <a:xfrm>
              <a:off x="3707015" y="2066170"/>
              <a:ext cx="1635125" cy="1506537"/>
            </a:xfrm>
            <a:prstGeom prst="roundRect">
              <a:avLst>
                <a:gd name="adj" fmla="val 5227"/>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3500000" scaled="1"/>
              <a:tileRect/>
            </a:gradFill>
            <a:ln w="28575" cap="flat" cmpd="sng" algn="ctr">
              <a:solidFill>
                <a:schemeClr val="accent6"/>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91440" tIns="45720" rIns="91440" bIns="45720" numCol="1" rtlCol="0" anchor="t" anchorCtr="0" compatLnSpc="1">
              <a:prstTxWarp prst="textNoShape">
                <a:avLst/>
              </a:prstTxWarp>
            </a:bodyPr>
            <a:lstStyle/>
            <a:p>
              <a:endParaRPr lang="en-US" sz="1400" dirty="0" smtClean="0">
                <a:solidFill>
                  <a:srgbClr val="4D4D4F"/>
                </a:solidFill>
              </a:endParaRPr>
            </a:p>
          </p:txBody>
        </p:sp>
        <p:sp>
          <p:nvSpPr>
            <p:cNvPr id="63" name="TextBox 14"/>
            <p:cNvSpPr txBox="1">
              <a:spLocks noChangeArrowheads="1"/>
            </p:cNvSpPr>
            <p:nvPr/>
          </p:nvSpPr>
          <p:spPr bwMode="gray">
            <a:xfrm>
              <a:off x="5576160" y="2314175"/>
              <a:ext cx="1360488" cy="727420"/>
            </a:xfrm>
            <a:prstGeom prst="rect">
              <a:avLst/>
            </a:prstGeom>
            <a:noFill/>
            <a:ln w="9525">
              <a:noFill/>
              <a:miter lim="800000"/>
              <a:headEnd/>
              <a:tailEnd/>
            </a:ln>
          </p:spPr>
          <p:txBody>
            <a:bodyPr>
              <a:spAutoFit/>
            </a:bodyPr>
            <a:lstStyle/>
            <a:p>
              <a:pPr marL="0" lvl="1" algn="ctr">
                <a:spcBef>
                  <a:spcPts val="900"/>
                </a:spcBef>
              </a:pPr>
              <a:r>
                <a:rPr lang="en-US" sz="1600" b="1" dirty="0" smtClean="0">
                  <a:solidFill>
                    <a:srgbClr val="FFFFFF"/>
                  </a:solidFill>
                </a:rPr>
                <a:t>575 </a:t>
              </a:r>
              <a:r>
                <a:rPr lang="en-US" sz="1400" dirty="0" smtClean="0">
                  <a:solidFill>
                    <a:srgbClr val="FFFFFF"/>
                  </a:solidFill>
                </a:rPr>
                <a:t>employees in QA</a:t>
              </a:r>
            </a:p>
          </p:txBody>
        </p:sp>
        <p:sp>
          <p:nvSpPr>
            <p:cNvPr id="64" name="AutoShape 173"/>
            <p:cNvSpPr>
              <a:spLocks noChangeArrowheads="1"/>
            </p:cNvSpPr>
            <p:nvPr/>
          </p:nvSpPr>
          <p:spPr bwMode="gray">
            <a:xfrm>
              <a:off x="7153433" y="3633470"/>
              <a:ext cx="1635125" cy="1506538"/>
            </a:xfrm>
            <a:prstGeom prst="roundRect">
              <a:avLst>
                <a:gd name="adj" fmla="val 522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28575" cap="flat" cmpd="sng" algn="ctr">
              <a:solidFill>
                <a:schemeClr val="accent6"/>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91440" tIns="45720" rIns="91440" bIns="45720" numCol="1" rtlCol="0" anchor="t" anchorCtr="0" compatLnSpc="1">
              <a:prstTxWarp prst="textNoShape">
                <a:avLst/>
              </a:prstTxWarp>
            </a:bodyPr>
            <a:lstStyle/>
            <a:p>
              <a:endParaRPr lang="en-US" sz="1400" dirty="0" smtClean="0">
                <a:solidFill>
                  <a:srgbClr val="4D4D4F"/>
                </a:solidFill>
              </a:endParaRPr>
            </a:p>
          </p:txBody>
        </p:sp>
        <p:sp>
          <p:nvSpPr>
            <p:cNvPr id="65" name="TextBox 14"/>
            <p:cNvSpPr txBox="1">
              <a:spLocks noChangeArrowheads="1"/>
            </p:cNvSpPr>
            <p:nvPr/>
          </p:nvSpPr>
          <p:spPr bwMode="gray">
            <a:xfrm>
              <a:off x="7292309" y="3726328"/>
              <a:ext cx="1360488" cy="1010305"/>
            </a:xfrm>
            <a:prstGeom prst="rect">
              <a:avLst/>
            </a:prstGeom>
            <a:noFill/>
            <a:ln w="9525">
              <a:noFill/>
              <a:miter lim="800000"/>
              <a:headEnd/>
              <a:tailEnd/>
            </a:ln>
          </p:spPr>
          <p:txBody>
            <a:bodyPr>
              <a:spAutoFit/>
            </a:bodyPr>
            <a:lstStyle/>
            <a:p>
              <a:pPr marL="0" lvl="1" algn="ctr">
                <a:spcBef>
                  <a:spcPts val="900"/>
                </a:spcBef>
              </a:pPr>
              <a:r>
                <a:rPr lang="en-US" sz="1600" b="1" dirty="0" smtClean="0">
                  <a:solidFill>
                    <a:srgbClr val="FFFFFF"/>
                  </a:solidFill>
                </a:rPr>
                <a:t>100+</a:t>
              </a:r>
              <a:r>
                <a:rPr lang="en-US" sz="1400" b="1" dirty="0" smtClean="0">
                  <a:solidFill>
                    <a:srgbClr val="FFFFFF"/>
                  </a:solidFill>
                </a:rPr>
                <a:t/>
              </a:r>
              <a:br>
                <a:rPr lang="en-US" sz="1400" b="1" dirty="0" smtClean="0">
                  <a:solidFill>
                    <a:srgbClr val="FFFFFF"/>
                  </a:solidFill>
                </a:rPr>
              </a:br>
              <a:r>
                <a:rPr lang="en-US" sz="1400" dirty="0" smtClean="0">
                  <a:solidFill>
                    <a:srgbClr val="FFFFFF"/>
                  </a:solidFill>
                </a:rPr>
                <a:t>patents, </a:t>
              </a:r>
              <a:br>
                <a:rPr lang="en-US" sz="1400" dirty="0" smtClean="0">
                  <a:solidFill>
                    <a:srgbClr val="FFFFFF"/>
                  </a:solidFill>
                </a:rPr>
              </a:br>
              <a:r>
                <a:rPr lang="en-US" sz="1400" b="1" dirty="0" smtClean="0">
                  <a:solidFill>
                    <a:srgbClr val="FFFFFF"/>
                  </a:solidFill>
                </a:rPr>
                <a:t>35 </a:t>
              </a:r>
              <a:r>
                <a:rPr lang="en-US" sz="1400" dirty="0" smtClean="0">
                  <a:solidFill>
                    <a:srgbClr val="FFFFFF"/>
                  </a:solidFill>
                </a:rPr>
                <a:t>pending</a:t>
              </a:r>
            </a:p>
          </p:txBody>
        </p:sp>
        <p:sp>
          <p:nvSpPr>
            <p:cNvPr id="66" name="AutoShape 105"/>
            <p:cNvSpPr>
              <a:spLocks noChangeArrowheads="1"/>
            </p:cNvSpPr>
            <p:nvPr/>
          </p:nvSpPr>
          <p:spPr bwMode="gray">
            <a:xfrm>
              <a:off x="5433613" y="3642382"/>
              <a:ext cx="1636712" cy="1506537"/>
            </a:xfrm>
            <a:prstGeom prst="roundRect">
              <a:avLst>
                <a:gd name="adj" fmla="val 5227"/>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3500000" scaled="1"/>
              <a:tileRect/>
            </a:gradFill>
            <a:ln w="28575" cap="flat" cmpd="sng" algn="ctr">
              <a:solidFill>
                <a:schemeClr val="accent6"/>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91440" tIns="45720" rIns="91440" bIns="45720" numCol="1" rtlCol="0" anchor="t" anchorCtr="0" compatLnSpc="1">
              <a:prstTxWarp prst="textNoShape">
                <a:avLst/>
              </a:prstTxWarp>
            </a:bodyPr>
            <a:lstStyle/>
            <a:p>
              <a:endParaRPr lang="en-US" sz="1400" dirty="0" smtClean="0">
                <a:solidFill>
                  <a:srgbClr val="4D4D4F"/>
                </a:solidFill>
              </a:endParaRPr>
            </a:p>
          </p:txBody>
        </p:sp>
        <p:sp>
          <p:nvSpPr>
            <p:cNvPr id="67" name="AutoShape 99"/>
            <p:cNvSpPr>
              <a:spLocks noChangeArrowheads="1"/>
            </p:cNvSpPr>
            <p:nvPr/>
          </p:nvSpPr>
          <p:spPr bwMode="gray">
            <a:xfrm>
              <a:off x="3720764" y="3642382"/>
              <a:ext cx="1635125" cy="1506537"/>
            </a:xfrm>
            <a:prstGeom prst="roundRect">
              <a:avLst>
                <a:gd name="adj" fmla="val 522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28575" cap="flat" cmpd="sng" algn="ctr">
              <a:solidFill>
                <a:schemeClr val="accent6"/>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91440" tIns="45720" rIns="91440" bIns="45720" numCol="1" rtlCol="0" anchor="t" anchorCtr="0" compatLnSpc="1">
              <a:prstTxWarp prst="textNoShape">
                <a:avLst/>
              </a:prstTxWarp>
            </a:bodyPr>
            <a:lstStyle/>
            <a:p>
              <a:endParaRPr lang="en-US" sz="1400" dirty="0" smtClean="0">
                <a:solidFill>
                  <a:srgbClr val="4D4D4F"/>
                </a:solidFill>
              </a:endParaRPr>
            </a:p>
          </p:txBody>
        </p:sp>
        <p:sp>
          <p:nvSpPr>
            <p:cNvPr id="68" name="TextBox 14"/>
            <p:cNvSpPr txBox="1">
              <a:spLocks noChangeArrowheads="1"/>
            </p:cNvSpPr>
            <p:nvPr/>
          </p:nvSpPr>
          <p:spPr bwMode="gray">
            <a:xfrm>
              <a:off x="3758434" y="2328029"/>
              <a:ext cx="1566040" cy="727420"/>
            </a:xfrm>
            <a:prstGeom prst="rect">
              <a:avLst/>
            </a:prstGeom>
            <a:noFill/>
            <a:ln w="9525">
              <a:noFill/>
              <a:miter lim="800000"/>
              <a:headEnd/>
              <a:tailEnd/>
            </a:ln>
          </p:spPr>
          <p:txBody>
            <a:bodyPr wrap="square">
              <a:spAutoFit/>
            </a:bodyPr>
            <a:lstStyle/>
            <a:p>
              <a:pPr algn="ctr"/>
              <a:r>
                <a:rPr lang="en-US" sz="1600" b="1" dirty="0" smtClean="0">
                  <a:solidFill>
                    <a:srgbClr val="FFFFFF"/>
                  </a:solidFill>
                </a:rPr>
                <a:t>1,900</a:t>
              </a:r>
              <a:r>
                <a:rPr lang="en-US" sz="1400" dirty="0" smtClean="0">
                  <a:solidFill>
                    <a:srgbClr val="FFFFFF"/>
                  </a:solidFill>
                </a:rPr>
                <a:t> employees in R&amp;D</a:t>
              </a:r>
            </a:p>
          </p:txBody>
        </p:sp>
        <p:sp>
          <p:nvSpPr>
            <p:cNvPr id="69" name="TextBox 14"/>
            <p:cNvSpPr txBox="1">
              <a:spLocks noChangeArrowheads="1"/>
            </p:cNvSpPr>
            <p:nvPr/>
          </p:nvSpPr>
          <p:spPr bwMode="gray">
            <a:xfrm>
              <a:off x="3758434" y="3731109"/>
              <a:ext cx="1566042" cy="1010305"/>
            </a:xfrm>
            <a:prstGeom prst="rect">
              <a:avLst/>
            </a:prstGeom>
            <a:noFill/>
            <a:ln w="9525">
              <a:noFill/>
              <a:miter lim="800000"/>
              <a:headEnd/>
              <a:tailEnd/>
            </a:ln>
          </p:spPr>
          <p:txBody>
            <a:bodyPr wrap="square">
              <a:spAutoFit/>
            </a:bodyPr>
            <a:lstStyle/>
            <a:p>
              <a:pPr marL="0" lvl="1" algn="ctr">
                <a:spcBef>
                  <a:spcPts val="900"/>
                </a:spcBef>
              </a:pPr>
              <a:r>
                <a:rPr lang="en-US" sz="1600" b="1" dirty="0" smtClean="0">
                  <a:solidFill>
                    <a:srgbClr val="FFFFFF"/>
                  </a:solidFill>
                </a:rPr>
                <a:t>1,450</a:t>
              </a:r>
              <a:r>
                <a:rPr lang="en-US" sz="1400" b="1" dirty="0" smtClean="0">
                  <a:solidFill>
                    <a:srgbClr val="FFFFFF"/>
                  </a:solidFill>
                </a:rPr>
                <a:t/>
              </a:r>
              <a:br>
                <a:rPr lang="en-US" sz="1400" b="1" dirty="0" smtClean="0">
                  <a:solidFill>
                    <a:srgbClr val="FFFFFF"/>
                  </a:solidFill>
                </a:rPr>
              </a:br>
              <a:r>
                <a:rPr lang="en-US" sz="1400" dirty="0" smtClean="0">
                  <a:solidFill>
                    <a:srgbClr val="FFFFFF"/>
                  </a:solidFill>
                </a:rPr>
                <a:t>service professionals</a:t>
              </a:r>
              <a:endParaRPr lang="en-US" sz="1200" dirty="0" smtClean="0">
                <a:solidFill>
                  <a:srgbClr val="FFFFFF"/>
                </a:solidFill>
              </a:endParaRPr>
            </a:p>
          </p:txBody>
        </p:sp>
        <p:sp>
          <p:nvSpPr>
            <p:cNvPr id="70" name="TextBox 14"/>
            <p:cNvSpPr txBox="1">
              <a:spLocks noChangeArrowheads="1"/>
            </p:cNvSpPr>
            <p:nvPr/>
          </p:nvSpPr>
          <p:spPr bwMode="gray">
            <a:xfrm>
              <a:off x="5503715" y="3723920"/>
              <a:ext cx="1514544" cy="1293191"/>
            </a:xfrm>
            <a:prstGeom prst="rect">
              <a:avLst/>
            </a:prstGeom>
            <a:noFill/>
            <a:ln w="9525">
              <a:noFill/>
              <a:miter lim="800000"/>
              <a:headEnd/>
              <a:tailEnd/>
            </a:ln>
          </p:spPr>
          <p:txBody>
            <a:bodyPr wrap="square">
              <a:spAutoFit/>
            </a:bodyPr>
            <a:lstStyle/>
            <a:p>
              <a:pPr marL="0" lvl="1" algn="ctr">
                <a:spcBef>
                  <a:spcPts val="900"/>
                </a:spcBef>
              </a:pPr>
              <a:r>
                <a:rPr lang="en-US" sz="1600" b="1" dirty="0" smtClean="0">
                  <a:solidFill>
                    <a:srgbClr val="FFFFFF"/>
                  </a:solidFill>
                </a:rPr>
                <a:t>18</a:t>
              </a:r>
              <a:r>
                <a:rPr lang="en-US" sz="1400" b="1" dirty="0" smtClean="0">
                  <a:solidFill>
                    <a:srgbClr val="FFFFFF"/>
                  </a:solidFill>
                </a:rPr>
                <a:t> </a:t>
              </a:r>
              <a:br>
                <a:rPr lang="en-US" sz="1400" b="1" dirty="0" smtClean="0">
                  <a:solidFill>
                    <a:srgbClr val="FFFFFF"/>
                  </a:solidFill>
                </a:rPr>
              </a:br>
              <a:r>
                <a:rPr lang="en-US" sz="1400" dirty="0" smtClean="0">
                  <a:solidFill>
                    <a:srgbClr val="FFFFFF"/>
                  </a:solidFill>
                </a:rPr>
                <a:t>global development  locations</a:t>
              </a:r>
              <a:endParaRPr lang="en-US" sz="1200" dirty="0" smtClean="0">
                <a:solidFill>
                  <a:srgbClr val="FFFFFF"/>
                </a:solidFill>
              </a:endParaRPr>
            </a:p>
          </p:txBody>
        </p:sp>
      </p:grpSp>
      <p:sp>
        <p:nvSpPr>
          <p:cNvPr id="71" name="Text Box 6"/>
          <p:cNvSpPr txBox="1">
            <a:spLocks noChangeArrowheads="1"/>
          </p:cNvSpPr>
          <p:nvPr/>
        </p:nvSpPr>
        <p:spPr bwMode="auto">
          <a:xfrm>
            <a:off x="3597944" y="5028176"/>
            <a:ext cx="857292" cy="276999"/>
          </a:xfrm>
          <a:prstGeom prst="rect">
            <a:avLst/>
          </a:prstGeom>
          <a:noFill/>
          <a:ln w="9525">
            <a:noFill/>
            <a:miter lim="800000"/>
            <a:headEnd/>
            <a:tailEnd/>
          </a:ln>
        </p:spPr>
        <p:txBody>
          <a:bodyPr wrap="square">
            <a:spAutoFit/>
          </a:bodyPr>
          <a:lstStyle/>
          <a:p>
            <a:pPr eaLnBrk="0" hangingPunct="0"/>
            <a:r>
              <a:rPr lang="de-DE" sz="1200" b="1" dirty="0" smtClean="0">
                <a:effectLst>
                  <a:glow rad="228600">
                    <a:srgbClr val="FFFFFF">
                      <a:satMod val="175000"/>
                      <a:alpha val="40000"/>
                    </a:srgbClr>
                  </a:glow>
                </a:effectLst>
                <a:latin typeface="맑은 고딕" pitchFamily="50" charset="-127"/>
                <a:ea typeface="맑은 고딕" pitchFamily="50" charset="-127"/>
              </a:rPr>
              <a:t>Deploy</a:t>
            </a:r>
            <a:endParaRPr lang="de-DE" sz="1200" b="1" dirty="0">
              <a:effectLst>
                <a:glow rad="228600">
                  <a:srgbClr val="FFFFFF">
                    <a:satMod val="175000"/>
                    <a:alpha val="40000"/>
                  </a:srgbClr>
                </a:glow>
              </a:effectLst>
              <a:latin typeface="맑은 고딕" pitchFamily="50" charset="-127"/>
              <a:ea typeface="맑은 고딕" pitchFamily="50" charset="-127"/>
            </a:endParaRPr>
          </a:p>
        </p:txBody>
      </p:sp>
      <p:sp>
        <p:nvSpPr>
          <p:cNvPr id="74" name="Content Placeholder 2"/>
          <p:cNvSpPr txBox="1">
            <a:spLocks/>
          </p:cNvSpPr>
          <p:nvPr/>
        </p:nvSpPr>
        <p:spPr bwMode="auto">
          <a:xfrm>
            <a:off x="4124697" y="6044313"/>
            <a:ext cx="5019304" cy="4431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lnSpc>
                <a:spcPct val="90000"/>
              </a:lnSpc>
              <a:spcBef>
                <a:spcPct val="40000"/>
              </a:spcBef>
              <a:spcAft>
                <a:spcPct val="25000"/>
              </a:spcAft>
              <a:defRPr/>
            </a:pPr>
            <a:r>
              <a:rPr lang="en-US" sz="1400" kern="0" dirty="0" smtClean="0">
                <a:solidFill>
                  <a:srgbClr val="4D4D4F"/>
                </a:solidFill>
                <a:ea typeface="ＭＳ Ｐゴシック"/>
              </a:rPr>
              <a:t>From our executives to our engineers – PTC’s global team has </a:t>
            </a:r>
            <a:br>
              <a:rPr lang="en-US" sz="1400" kern="0" dirty="0" smtClean="0">
                <a:solidFill>
                  <a:srgbClr val="4D4D4F"/>
                </a:solidFill>
                <a:ea typeface="ＭＳ Ｐゴシック"/>
              </a:rPr>
            </a:br>
            <a:r>
              <a:rPr lang="en-US" b="1" kern="0" dirty="0" smtClean="0">
                <a:solidFill>
                  <a:srgbClr val="4D4D4F"/>
                </a:solidFill>
                <a:ea typeface="ＭＳ Ｐゴシック"/>
              </a:rPr>
              <a:t>vision, experience, </a:t>
            </a:r>
            <a:r>
              <a:rPr lang="en-US" sz="1400" kern="0" dirty="0" smtClean="0">
                <a:solidFill>
                  <a:srgbClr val="4D4D4F"/>
                </a:solidFill>
                <a:ea typeface="ＭＳ Ｐゴシック"/>
              </a:rPr>
              <a:t>and</a:t>
            </a:r>
            <a:r>
              <a:rPr lang="en-US" b="1" kern="0" dirty="0" smtClean="0">
                <a:solidFill>
                  <a:srgbClr val="4D4D4F"/>
                </a:solidFill>
                <a:ea typeface="ＭＳ Ｐゴシック"/>
              </a:rPr>
              <a:t> focus</a:t>
            </a:r>
            <a:endParaRPr lang="en-US" sz="1600" b="1" kern="0" dirty="0" smtClean="0">
              <a:solidFill>
                <a:srgbClr val="4D4D4F"/>
              </a:solidFill>
              <a:ea typeface="ＭＳ Ｐゴシック"/>
            </a:endParaRPr>
          </a:p>
        </p:txBody>
      </p:sp>
    </p:spTree>
    <p:extLst>
      <p:ext uri="{BB962C8B-B14F-4D97-AF65-F5344CB8AC3E}">
        <p14:creationId xmlns:p14="http://schemas.microsoft.com/office/powerpoint/2010/main" val="501161620"/>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smtClean="0">
                <a:latin typeface="맑은 고딕" pitchFamily="50" charset="-127"/>
                <a:ea typeface="맑은 고딕" pitchFamily="50" charset="-127"/>
              </a:rPr>
              <a:t>요구사항 </a:t>
            </a:r>
            <a:r>
              <a:rPr lang="ko-KR" altLang="en-US" b="1" dirty="0">
                <a:latin typeface="맑은 고딕" pitchFamily="50" charset="-127"/>
                <a:ea typeface="맑은 고딕" pitchFamily="50" charset="-127"/>
              </a:rPr>
              <a:t>관리 </a:t>
            </a:r>
            <a:r>
              <a:rPr lang="en-US" altLang="ko-KR" b="1" dirty="0">
                <a:latin typeface="맑은 고딕" pitchFamily="50" charset="-127"/>
                <a:ea typeface="맑은 고딕" pitchFamily="50" charset="-127"/>
              </a:rPr>
              <a:t>(Requirement Management)</a:t>
            </a:r>
            <a:endParaRPr lang="ko-KR" altLang="en-US" dirty="0"/>
          </a:p>
        </p:txBody>
      </p:sp>
      <p:sp>
        <p:nvSpPr>
          <p:cNvPr id="3" name="부제목 2"/>
          <p:cNvSpPr>
            <a:spLocks noGrp="1"/>
          </p:cNvSpPr>
          <p:nvPr>
            <p:ph type="subTitle" idx="15"/>
          </p:nvPr>
        </p:nvSpPr>
        <p:spPr/>
        <p:txBody>
          <a:bodyPr/>
          <a:lstStyle/>
          <a:p>
            <a:r>
              <a:rPr lang="en-US" altLang="ko-KR" b="1" dirty="0" smtClean="0">
                <a:latin typeface="맑은 고딕" pitchFamily="50" charset="-127"/>
                <a:ea typeface="맑은 고딕" pitchFamily="50" charset="-127"/>
              </a:rPr>
              <a:t>Branch &amp; Baseline (</a:t>
            </a:r>
            <a:r>
              <a:rPr lang="ko-KR" altLang="en-US" b="1" dirty="0" smtClean="0">
                <a:latin typeface="맑은 고딕" pitchFamily="50" charset="-127"/>
                <a:ea typeface="맑은 고딕" pitchFamily="50" charset="-127"/>
              </a:rPr>
              <a:t>문서 </a:t>
            </a:r>
            <a:r>
              <a:rPr lang="en-US" altLang="ko-KR" b="1" dirty="0" smtClean="0">
                <a:latin typeface="맑은 고딕" pitchFamily="50" charset="-127"/>
                <a:ea typeface="맑은 고딕" pitchFamily="50" charset="-127"/>
              </a:rPr>
              <a:t>Version Control)</a:t>
            </a:r>
            <a:endParaRPr lang="en-US" altLang="ko-KR" b="1" dirty="0">
              <a:latin typeface="맑은 고딕" pitchFamily="50" charset="-127"/>
              <a:ea typeface="맑은 고딕" pitchFamily="50" charset="-127"/>
            </a:endParaRPr>
          </a:p>
        </p:txBody>
      </p:sp>
      <p:sp>
        <p:nvSpPr>
          <p:cNvPr id="4" name="바닥글 개체 틀 3"/>
          <p:cNvSpPr>
            <a:spLocks noGrp="1"/>
          </p:cNvSpPr>
          <p:nvPr>
            <p:ph type="ftr" sz="quarter" idx="3"/>
          </p:nvPr>
        </p:nvSpPr>
        <p:spPr/>
        <p:txBody>
          <a:bodyPr/>
          <a:lstStyle/>
          <a:p>
            <a:endParaRPr lang="en-US" dirty="0">
              <a:solidFill>
                <a:srgbClr val="4D4D4F"/>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440000"/>
            <a:ext cx="6502400"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2276872"/>
            <a:ext cx="428625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모서리가 둥근 직사각형 6"/>
          <p:cNvSpPr/>
          <p:nvPr/>
        </p:nvSpPr>
        <p:spPr>
          <a:xfrm>
            <a:off x="1763688" y="2780928"/>
            <a:ext cx="1883048"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8" name="모서리가 둥근 직사각형 7"/>
          <p:cNvSpPr/>
          <p:nvPr/>
        </p:nvSpPr>
        <p:spPr>
          <a:xfrm>
            <a:off x="4499992" y="3113348"/>
            <a:ext cx="576064" cy="8917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9" name="모서리가 둥근 사각형 설명선 8"/>
          <p:cNvSpPr/>
          <p:nvPr/>
        </p:nvSpPr>
        <p:spPr>
          <a:xfrm>
            <a:off x="755576" y="3284984"/>
            <a:ext cx="2891160" cy="1576110"/>
          </a:xfrm>
          <a:prstGeom prst="wedgeRoundRectCallout">
            <a:avLst>
              <a:gd name="adj1" fmla="val -10089"/>
              <a:gd name="adj2" fmla="val -82626"/>
              <a:gd name="adj3" fmla="val 16667"/>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bg1"/>
                </a:solidFill>
                <a:latin typeface="맑은 고딕" pitchFamily="50" charset="-127"/>
                <a:ea typeface="맑은 고딕" pitchFamily="50" charset="-127"/>
              </a:rPr>
              <a:t>Baseline</a:t>
            </a:r>
            <a:r>
              <a:rPr lang="ko-KR" altLang="en-US" sz="2000" dirty="0" smtClean="0">
                <a:solidFill>
                  <a:schemeClr val="bg1"/>
                </a:solidFill>
                <a:latin typeface="맑은 고딕" pitchFamily="50" charset="-127"/>
                <a:ea typeface="맑은 고딕" pitchFamily="50" charset="-127"/>
              </a:rPr>
              <a:t>과 </a:t>
            </a:r>
            <a:r>
              <a:rPr lang="en-US" altLang="ko-KR" sz="2000" dirty="0" smtClean="0">
                <a:solidFill>
                  <a:schemeClr val="bg1"/>
                </a:solidFill>
                <a:latin typeface="맑은 고딕" pitchFamily="50" charset="-127"/>
                <a:ea typeface="맑은 고딕" pitchFamily="50" charset="-127"/>
              </a:rPr>
              <a:t>Branch </a:t>
            </a:r>
            <a:r>
              <a:rPr lang="ko-KR" altLang="en-US" sz="2000" dirty="0" smtClean="0">
                <a:solidFill>
                  <a:schemeClr val="bg1"/>
                </a:solidFill>
                <a:latin typeface="맑은 고딕" pitchFamily="50" charset="-127"/>
                <a:ea typeface="맑은 고딕" pitchFamily="50" charset="-127"/>
              </a:rPr>
              <a:t>메뉴를 사용하여 문서의 버전 관리 가능</a:t>
            </a:r>
          </a:p>
        </p:txBody>
      </p:sp>
      <p:sp>
        <p:nvSpPr>
          <p:cNvPr id="10" name="모서리가 둥근 사각형 설명선 9"/>
          <p:cNvSpPr/>
          <p:nvPr/>
        </p:nvSpPr>
        <p:spPr>
          <a:xfrm>
            <a:off x="4716016" y="1772816"/>
            <a:ext cx="3496400" cy="1731600"/>
          </a:xfrm>
          <a:prstGeom prst="wedgeRoundRectCallout">
            <a:avLst>
              <a:gd name="adj1" fmla="val -34021"/>
              <a:gd name="adj2" fmla="val 76105"/>
              <a:gd name="adj3" fmla="val 16667"/>
            </a:avLst>
          </a:prstGeom>
          <a:solidFill>
            <a:schemeClr val="accent4">
              <a:lumMod val="7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bg1"/>
                </a:solidFill>
                <a:latin typeface="맑은 고딕" pitchFamily="50" charset="-127"/>
                <a:ea typeface="맑은 고딕" pitchFamily="50" charset="-127"/>
              </a:rPr>
              <a:t>문서 </a:t>
            </a:r>
            <a:r>
              <a:rPr lang="en-US" altLang="ko-KR" dirty="0" err="1" smtClean="0">
                <a:solidFill>
                  <a:schemeClr val="bg1"/>
                </a:solidFill>
                <a:latin typeface="맑은 고딕" pitchFamily="50" charset="-127"/>
                <a:ea typeface="맑은 고딕" pitchFamily="50" charset="-127"/>
              </a:rPr>
              <a:t>Baselining</a:t>
            </a:r>
            <a:r>
              <a:rPr lang="ko-KR" altLang="en-US" dirty="0" smtClean="0">
                <a:solidFill>
                  <a:schemeClr val="bg1"/>
                </a:solidFill>
                <a:latin typeface="맑은 고딕" pitchFamily="50" charset="-127"/>
                <a:ea typeface="맑은 고딕" pitchFamily="50" charset="-127"/>
              </a:rPr>
              <a:t>시 기존에 생성되었던 </a:t>
            </a:r>
            <a:r>
              <a:rPr lang="en-US" altLang="ko-KR" dirty="0" smtClean="0">
                <a:solidFill>
                  <a:schemeClr val="bg1"/>
                </a:solidFill>
                <a:latin typeface="맑은 고딕" pitchFamily="50" charset="-127"/>
                <a:ea typeface="맑은 고딕" pitchFamily="50" charset="-127"/>
              </a:rPr>
              <a:t>Label </a:t>
            </a:r>
            <a:r>
              <a:rPr lang="ko-KR" altLang="en-US" dirty="0" smtClean="0">
                <a:solidFill>
                  <a:schemeClr val="bg1"/>
                </a:solidFill>
                <a:latin typeface="맑은 고딕" pitchFamily="50" charset="-127"/>
                <a:ea typeface="맑은 고딕" pitchFamily="50" charset="-127"/>
              </a:rPr>
              <a:t>또는 수정 내역 </a:t>
            </a:r>
            <a:r>
              <a:rPr lang="en-US" altLang="ko-KR" dirty="0" smtClean="0">
                <a:solidFill>
                  <a:schemeClr val="bg1"/>
                </a:solidFill>
                <a:latin typeface="맑은 고딕" pitchFamily="50" charset="-127"/>
                <a:ea typeface="맑은 고딕" pitchFamily="50" charset="-127"/>
              </a:rPr>
              <a:t>/ </a:t>
            </a:r>
            <a:r>
              <a:rPr lang="ko-KR" altLang="en-US" dirty="0" smtClean="0">
                <a:solidFill>
                  <a:schemeClr val="bg1"/>
                </a:solidFill>
                <a:latin typeface="맑은 고딕" pitchFamily="50" charset="-127"/>
                <a:ea typeface="맑은 고딕" pitchFamily="50" charset="-127"/>
              </a:rPr>
              <a:t>날짜 </a:t>
            </a:r>
            <a:r>
              <a:rPr lang="en-US" altLang="ko-KR" dirty="0" smtClean="0">
                <a:solidFill>
                  <a:schemeClr val="bg1"/>
                </a:solidFill>
                <a:latin typeface="맑은 고딕" pitchFamily="50" charset="-127"/>
                <a:ea typeface="맑은 고딕" pitchFamily="50" charset="-127"/>
              </a:rPr>
              <a:t>/ </a:t>
            </a:r>
            <a:r>
              <a:rPr lang="ko-KR" altLang="en-US" dirty="0" smtClean="0">
                <a:solidFill>
                  <a:schemeClr val="bg1"/>
                </a:solidFill>
                <a:latin typeface="맑은 고딕" pitchFamily="50" charset="-127"/>
                <a:ea typeface="맑은 고딕" pitchFamily="50" charset="-127"/>
              </a:rPr>
              <a:t>현재시간에 따라 문서의 </a:t>
            </a:r>
            <a:r>
              <a:rPr lang="en-US" altLang="ko-KR" dirty="0" err="1" smtClean="0">
                <a:solidFill>
                  <a:schemeClr val="bg1"/>
                </a:solidFill>
                <a:latin typeface="맑은 고딕" pitchFamily="50" charset="-127"/>
                <a:ea typeface="맑은 고딕" pitchFamily="50" charset="-127"/>
              </a:rPr>
              <a:t>Baselining</a:t>
            </a:r>
            <a:r>
              <a:rPr lang="ko-KR" altLang="en-US" dirty="0" smtClean="0">
                <a:solidFill>
                  <a:schemeClr val="bg1"/>
                </a:solidFill>
                <a:latin typeface="맑은 고딕" pitchFamily="50" charset="-127"/>
                <a:ea typeface="맑은 고딕" pitchFamily="50" charset="-127"/>
              </a:rPr>
              <a:t>을 할 수 있음</a:t>
            </a:r>
            <a:r>
              <a:rPr lang="en-US" altLang="ko-KR" dirty="0" smtClean="0">
                <a:solidFill>
                  <a:schemeClr val="bg1"/>
                </a:solidFill>
                <a:latin typeface="맑은 고딕" pitchFamily="50" charset="-127"/>
                <a:ea typeface="맑은 고딕" pitchFamily="50" charset="-127"/>
              </a:rPr>
              <a:t>.</a:t>
            </a:r>
            <a:endParaRPr lang="ko-KR" altLang="en-US" dirty="0" smtClean="0">
              <a:solidFill>
                <a:schemeClr val="bg1"/>
              </a:solidFill>
              <a:latin typeface="맑은 고딕" pitchFamily="50" charset="-127"/>
              <a:ea typeface="맑은 고딕" pitchFamily="50" charset="-127"/>
            </a:endParaRPr>
          </a:p>
        </p:txBody>
      </p:sp>
    </p:spTree>
    <p:extLst>
      <p:ext uri="{BB962C8B-B14F-4D97-AF65-F5344CB8AC3E}">
        <p14:creationId xmlns:p14="http://schemas.microsoft.com/office/powerpoint/2010/main" val="869476215"/>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smtClean="0">
                <a:latin typeface="맑은 고딕" pitchFamily="50" charset="-127"/>
                <a:ea typeface="맑은 고딕" pitchFamily="50" charset="-127"/>
              </a:rPr>
              <a:t>요구사항 </a:t>
            </a:r>
            <a:r>
              <a:rPr lang="ko-KR" altLang="en-US" b="1" dirty="0">
                <a:latin typeface="맑은 고딕" pitchFamily="50" charset="-127"/>
                <a:ea typeface="맑은 고딕" pitchFamily="50" charset="-127"/>
              </a:rPr>
              <a:t>관리 </a:t>
            </a:r>
            <a:r>
              <a:rPr lang="en-US" altLang="ko-KR" b="1" dirty="0">
                <a:latin typeface="맑은 고딕" pitchFamily="50" charset="-127"/>
                <a:ea typeface="맑은 고딕" pitchFamily="50" charset="-127"/>
              </a:rPr>
              <a:t>(Requirement Management)</a:t>
            </a:r>
            <a:endParaRPr lang="ko-KR" altLang="en-US" dirty="0"/>
          </a:p>
        </p:txBody>
      </p:sp>
      <p:sp>
        <p:nvSpPr>
          <p:cNvPr id="3" name="부제목 2"/>
          <p:cNvSpPr>
            <a:spLocks noGrp="1"/>
          </p:cNvSpPr>
          <p:nvPr>
            <p:ph type="subTitle" idx="15"/>
          </p:nvPr>
        </p:nvSpPr>
        <p:spPr/>
        <p:txBody>
          <a:bodyPr/>
          <a:lstStyle/>
          <a:p>
            <a:r>
              <a:rPr lang="en-US" altLang="ko-KR" b="1" dirty="0" smtClean="0">
                <a:latin typeface="맑은 고딕" pitchFamily="50" charset="-127"/>
                <a:ea typeface="맑은 고딕" pitchFamily="50" charset="-127"/>
              </a:rPr>
              <a:t>Reuse / Share / Author</a:t>
            </a:r>
            <a:endParaRPr lang="en-US" altLang="ko-KR" b="1" dirty="0">
              <a:latin typeface="맑은 고딕" pitchFamily="50" charset="-127"/>
              <a:ea typeface="맑은 고딕" pitchFamily="50" charset="-127"/>
            </a:endParaRPr>
          </a:p>
        </p:txBody>
      </p:sp>
      <p:sp>
        <p:nvSpPr>
          <p:cNvPr id="4" name="바닥글 개체 틀 3"/>
          <p:cNvSpPr>
            <a:spLocks noGrp="1"/>
          </p:cNvSpPr>
          <p:nvPr>
            <p:ph type="ftr" sz="quarter" idx="3"/>
          </p:nvPr>
        </p:nvSpPr>
        <p:spPr/>
        <p:txBody>
          <a:bodyPr/>
          <a:lstStyle/>
          <a:p>
            <a:endParaRPr lang="en-US" dirty="0">
              <a:solidFill>
                <a:srgbClr val="4D4D4F"/>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440000"/>
            <a:ext cx="6502400"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000" y="1620000"/>
            <a:ext cx="6502400"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000" y="1800000"/>
            <a:ext cx="6502400"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25082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246"/>
                                        </p:tgtEl>
                                        <p:attrNameLst>
                                          <p:attrName>style.visibility</p:attrName>
                                        </p:attrNameLst>
                                      </p:cBhvr>
                                      <p:to>
                                        <p:strVal val="visible"/>
                                      </p:to>
                                    </p:set>
                                    <p:anim calcmode="lin" valueType="num">
                                      <p:cBhvr additive="base">
                                        <p:cTn id="14" dur="500" fill="hold"/>
                                        <p:tgtEl>
                                          <p:spTgt spid="10246"/>
                                        </p:tgtEl>
                                        <p:attrNameLst>
                                          <p:attrName>ppt_x</p:attrName>
                                        </p:attrNameLst>
                                      </p:cBhvr>
                                      <p:tavLst>
                                        <p:tav tm="0">
                                          <p:val>
                                            <p:strVal val="#ppt_x"/>
                                          </p:val>
                                        </p:tav>
                                        <p:tav tm="100000">
                                          <p:val>
                                            <p:strVal val="#ppt_x"/>
                                          </p:val>
                                        </p:tav>
                                      </p:tavLst>
                                    </p:anim>
                                    <p:anim calcmode="lin" valueType="num">
                                      <p:cBhvr additive="base">
                                        <p:cTn id="15"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245"/>
                                        </p:tgtEl>
                                        <p:attrNameLst>
                                          <p:attrName>style.visibility</p:attrName>
                                        </p:attrNameLst>
                                      </p:cBhvr>
                                      <p:to>
                                        <p:strVal val="visible"/>
                                      </p:to>
                                    </p:set>
                                    <p:animEffect transition="in" filter="barn(inVertical)">
                                      <p:cBhvr>
                                        <p:cTn id="20"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5"/>
          </p:nvPr>
        </p:nvSpPr>
        <p:spPr>
          <a:xfrm>
            <a:off x="553356" y="3000777"/>
            <a:ext cx="8255129" cy="2330640"/>
          </a:xfrm>
        </p:spPr>
        <p:txBody>
          <a:bodyPr/>
          <a:lstStyle/>
          <a:p>
            <a:r>
              <a:rPr lang="ko-KR" altLang="en-US" dirty="0" smtClean="0">
                <a:latin typeface="맑은 고딕" pitchFamily="50" charset="-127"/>
                <a:ea typeface="맑은 고딕" pitchFamily="50" charset="-127"/>
              </a:rPr>
              <a:t>프로젝</a:t>
            </a:r>
            <a:r>
              <a:rPr lang="ko-KR" altLang="en-US" dirty="0">
                <a:latin typeface="맑은 고딕" pitchFamily="50" charset="-127"/>
                <a:ea typeface="맑은 고딕" pitchFamily="50" charset="-127"/>
              </a:rPr>
              <a:t>트</a:t>
            </a:r>
            <a:r>
              <a:rPr lang="ko-KR" altLang="en-US" dirty="0" smtClean="0">
                <a:latin typeface="맑은 고딕" pitchFamily="50" charset="-127"/>
                <a:ea typeface="맑은 고딕" pitchFamily="50" charset="-127"/>
              </a:rPr>
              <a:t> 관리</a:t>
            </a:r>
            <a:endParaRPr lang="en-US" altLang="ko-KR" dirty="0" smtClean="0">
              <a:latin typeface="맑은 고딕" pitchFamily="50" charset="-127"/>
              <a:ea typeface="맑은 고딕" pitchFamily="50" charset="-127"/>
            </a:endParaRPr>
          </a:p>
        </p:txBody>
      </p:sp>
      <p:sp>
        <p:nvSpPr>
          <p:cNvPr id="6" name="Title 5"/>
          <p:cNvSpPr>
            <a:spLocks noGrp="1"/>
          </p:cNvSpPr>
          <p:nvPr>
            <p:ph type="title"/>
          </p:nvPr>
        </p:nvSpPr>
        <p:spPr>
          <a:xfrm>
            <a:off x="441327" y="2098802"/>
            <a:ext cx="8255129" cy="457200"/>
          </a:xfrm>
        </p:spPr>
        <p:txBody>
          <a:bodyPr/>
          <a:lstStyle/>
          <a:p>
            <a:r>
              <a:rPr lang="ko-KR" altLang="en-US" sz="3200" b="1" dirty="0" smtClean="0">
                <a:latin typeface="맑은 고딕" pitchFamily="50" charset="-127"/>
                <a:ea typeface="맑은 고딕" pitchFamily="50" charset="-127"/>
              </a:rPr>
              <a:t>프로젝트 관리</a:t>
            </a:r>
            <a:endParaRPr lang="en-US" sz="3200" b="1" dirty="0">
              <a:latin typeface="맑은 고딕" pitchFamily="50" charset="-127"/>
              <a:ea typeface="맑은 고딕" pitchFamily="50" charset="-127"/>
            </a:endParaRPr>
          </a:p>
        </p:txBody>
      </p:sp>
      <p:sp>
        <p:nvSpPr>
          <p:cNvPr id="4" name="직사각형 3"/>
          <p:cNvSpPr/>
          <p:nvPr/>
        </p:nvSpPr>
        <p:spPr>
          <a:xfrm>
            <a:off x="243254" y="2911525"/>
            <a:ext cx="6224723" cy="565150"/>
          </a:xfrm>
          <a:prstGeom prst="rect">
            <a:avLst/>
          </a:prstGeom>
          <a:solidFill>
            <a:srgbClr val="3399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Tree>
    <p:extLst>
      <p:ext uri="{BB962C8B-B14F-4D97-AF65-F5344CB8AC3E}">
        <p14:creationId xmlns:p14="http://schemas.microsoft.com/office/powerpoint/2010/main" val="3076934798"/>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b="1" dirty="0" smtClean="0">
                <a:latin typeface="맑은 고딕" pitchFamily="50" charset="-127"/>
                <a:ea typeface="맑은 고딕" pitchFamily="50" charset="-127"/>
              </a:rPr>
              <a:t>프로젝트 관리 </a:t>
            </a:r>
            <a:r>
              <a:rPr lang="en-US" altLang="ko-KR" b="1" dirty="0" smtClean="0">
                <a:latin typeface="맑은 고딕" pitchFamily="50" charset="-127"/>
                <a:ea typeface="맑은 고딕" pitchFamily="50" charset="-127"/>
              </a:rPr>
              <a:t>(Project Management)</a:t>
            </a:r>
            <a:endParaRPr lang="en-US" b="1" dirty="0">
              <a:latin typeface="맑은 고딕" pitchFamily="50" charset="-127"/>
              <a:ea typeface="맑은 고딕" pitchFamily="50" charset="-127"/>
            </a:endParaRPr>
          </a:p>
        </p:txBody>
      </p:sp>
      <p:sp>
        <p:nvSpPr>
          <p:cNvPr id="102" name="톱니 모양의 오른쪽 화살표 101"/>
          <p:cNvSpPr/>
          <p:nvPr/>
        </p:nvSpPr>
        <p:spPr>
          <a:xfrm>
            <a:off x="3707904" y="2656404"/>
            <a:ext cx="1728192" cy="2140748"/>
          </a:xfrm>
          <a:prstGeom prst="notchedRightArrow">
            <a:avLst/>
          </a:prstGeom>
          <a:solidFill>
            <a:schemeClr val="accent1">
              <a:lumMod val="20000"/>
              <a:lumOff val="80000"/>
            </a:schemeClr>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rgbClr val="FFFFFF"/>
              </a:solidFill>
            </a:endParaRPr>
          </a:p>
        </p:txBody>
      </p:sp>
      <p:sp>
        <p:nvSpPr>
          <p:cNvPr id="121" name="직사각형 120"/>
          <p:cNvSpPr/>
          <p:nvPr/>
        </p:nvSpPr>
        <p:spPr>
          <a:xfrm>
            <a:off x="4063368" y="3542112"/>
            <a:ext cx="1338828" cy="338554"/>
          </a:xfrm>
          <a:prstGeom prst="rect">
            <a:avLst/>
          </a:prstGeom>
        </p:spPr>
        <p:txBody>
          <a:bodyPr wrap="none">
            <a:spAutoFit/>
          </a:bodyPr>
          <a:lstStyle/>
          <a:p>
            <a:r>
              <a:rPr lang="en-US" altLang="ko-KR" sz="1600" dirty="0" smtClean="0">
                <a:solidFill>
                  <a:srgbClr val="4D4D4F"/>
                </a:solidFill>
              </a:rPr>
              <a:t>Integrated to</a:t>
            </a:r>
            <a:endParaRPr lang="en-US" altLang="ko-KR" sz="1600" dirty="0">
              <a:solidFill>
                <a:srgbClr val="4D4D4F"/>
              </a:solidFill>
            </a:endParaRPr>
          </a:p>
        </p:txBody>
      </p:sp>
      <p:pic>
        <p:nvPicPr>
          <p:cNvPr id="91" name="그림 9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2348880"/>
            <a:ext cx="2371401" cy="2313868"/>
          </a:xfrm>
          <a:prstGeom prst="rect">
            <a:avLst/>
          </a:prstGeom>
          <a:effectLst>
            <a:reflection blurRad="6350" stA="52000" endA="300" endPos="35000" dir="5400000" sy="-100000" algn="bl" rotWithShape="0"/>
          </a:effectLst>
        </p:spPr>
      </p:pic>
      <p:pic>
        <p:nvPicPr>
          <p:cNvPr id="3" name="Picture 2" descr="C:\Users\win7klee\Downloads\Project-icon.png"/>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217" y="2492896"/>
            <a:ext cx="2372400" cy="2314800"/>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46528"/>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5"/>
          </p:nvPr>
        </p:nvSpPr>
        <p:spPr/>
        <p:txBody>
          <a:bodyPr/>
          <a:lstStyle/>
          <a:p>
            <a:r>
              <a:rPr lang="en-US" altLang="ko-KR" dirty="0" smtClean="0"/>
              <a:t>Integration Microsoft Project with Integrity</a:t>
            </a:r>
            <a:endParaRPr lang="ko-KR" altLang="en-US" dirty="0"/>
          </a:p>
        </p:txBody>
      </p:sp>
      <p:sp>
        <p:nvSpPr>
          <p:cNvPr id="6" name="직사각형 5"/>
          <p:cNvSpPr/>
          <p:nvPr/>
        </p:nvSpPr>
        <p:spPr>
          <a:xfrm>
            <a:off x="251520" y="1628800"/>
            <a:ext cx="8640960" cy="369332"/>
          </a:xfrm>
          <a:prstGeom prst="rect">
            <a:avLst/>
          </a:prstGeom>
        </p:spPr>
        <p:txBody>
          <a:bodyPr wrap="square">
            <a:spAutoFit/>
          </a:bodyPr>
          <a:lstStyle/>
          <a:p>
            <a:r>
              <a:rPr lang="en-US" altLang="ko-KR" b="1" dirty="0"/>
              <a:t>Creation of new Integrity items from Microsoft Project tasks</a:t>
            </a:r>
            <a:endParaRPr lang="ko-KR" altLang="en-US" dirty="0"/>
          </a:p>
        </p:txBody>
      </p:sp>
      <p:sp>
        <p:nvSpPr>
          <p:cNvPr id="7" name="직사각형 6"/>
          <p:cNvSpPr/>
          <p:nvPr/>
        </p:nvSpPr>
        <p:spPr>
          <a:xfrm>
            <a:off x="251520" y="2204864"/>
            <a:ext cx="8640960" cy="646331"/>
          </a:xfrm>
          <a:prstGeom prst="rect">
            <a:avLst/>
          </a:prstGeom>
        </p:spPr>
        <p:txBody>
          <a:bodyPr wrap="square">
            <a:spAutoFit/>
          </a:bodyPr>
          <a:lstStyle/>
          <a:p>
            <a:r>
              <a:rPr lang="en-US" altLang="ko-KR" b="1" dirty="0"/>
              <a:t>Creation of new Microsoft Project tasks from existing Integrity items returned in a query</a:t>
            </a:r>
            <a:endParaRPr lang="ko-KR" altLang="en-US" dirty="0"/>
          </a:p>
        </p:txBody>
      </p:sp>
      <p:sp>
        <p:nvSpPr>
          <p:cNvPr id="8" name="직사각형 7"/>
          <p:cNvSpPr/>
          <p:nvPr/>
        </p:nvSpPr>
        <p:spPr>
          <a:xfrm>
            <a:off x="251520" y="2996952"/>
            <a:ext cx="8640960" cy="369332"/>
          </a:xfrm>
          <a:prstGeom prst="rect">
            <a:avLst/>
          </a:prstGeom>
        </p:spPr>
        <p:txBody>
          <a:bodyPr wrap="square">
            <a:spAutoFit/>
          </a:bodyPr>
          <a:lstStyle/>
          <a:p>
            <a:r>
              <a:rPr lang="en-US" altLang="ko-KR" b="1" dirty="0"/>
              <a:t>Synchronization of selected or linked tasks</a:t>
            </a:r>
            <a:endParaRPr lang="ko-KR" altLang="en-US" dirty="0"/>
          </a:p>
        </p:txBody>
      </p:sp>
      <p:sp>
        <p:nvSpPr>
          <p:cNvPr id="9" name="직사각형 8"/>
          <p:cNvSpPr/>
          <p:nvPr/>
        </p:nvSpPr>
        <p:spPr>
          <a:xfrm>
            <a:off x="251520" y="3573016"/>
            <a:ext cx="8640960" cy="369332"/>
          </a:xfrm>
          <a:prstGeom prst="rect">
            <a:avLst/>
          </a:prstGeom>
        </p:spPr>
        <p:txBody>
          <a:bodyPr wrap="square">
            <a:spAutoFit/>
          </a:bodyPr>
          <a:lstStyle/>
          <a:p>
            <a:r>
              <a:rPr lang="en-US" altLang="ko-KR" b="1" dirty="0"/>
              <a:t>Conflict detection for resources or field contents</a:t>
            </a:r>
            <a:endParaRPr lang="ko-KR" altLang="en-US" dirty="0"/>
          </a:p>
        </p:txBody>
      </p:sp>
      <p:sp>
        <p:nvSpPr>
          <p:cNvPr id="11" name="제목 1"/>
          <p:cNvSpPr>
            <a:spLocks noGrp="1"/>
          </p:cNvSpPr>
          <p:nvPr>
            <p:ph type="title"/>
          </p:nvPr>
        </p:nvSpPr>
        <p:spPr/>
        <p:txBody>
          <a:bodyPr vert="horz" lIns="0" tIns="0" rIns="0" bIns="0" rtlCol="0" anchor="ctr" anchorCtr="0">
            <a:noAutofit/>
          </a:bodyPr>
          <a:lstStyle/>
          <a:p>
            <a:r>
              <a:rPr lang="ko-KR" altLang="en-US" b="1" dirty="0">
                <a:latin typeface="맑은 고딕" pitchFamily="50" charset="-127"/>
                <a:ea typeface="맑은 고딕" pitchFamily="50" charset="-127"/>
              </a:rPr>
              <a:t>프로젝트 관리 </a:t>
            </a:r>
            <a:r>
              <a:rPr lang="en-US" altLang="ko-KR" b="1" dirty="0">
                <a:latin typeface="맑은 고딕" pitchFamily="50" charset="-127"/>
                <a:ea typeface="맑은 고딕" pitchFamily="50" charset="-127"/>
              </a:rPr>
              <a:t>(Project Management)</a:t>
            </a:r>
            <a:endParaRPr lang="ko-KR" altLang="en-US" b="1" dirty="0">
              <a:latin typeface="맑은 고딕" pitchFamily="50" charset="-127"/>
              <a:ea typeface="맑은 고딕" pitchFamily="50" charset="-127"/>
            </a:endParaRPr>
          </a:p>
        </p:txBody>
      </p:sp>
    </p:spTree>
    <p:extLst>
      <p:ext uri="{BB962C8B-B14F-4D97-AF65-F5344CB8AC3E}">
        <p14:creationId xmlns:p14="http://schemas.microsoft.com/office/powerpoint/2010/main" val="3013795918"/>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Autofit/>
          </a:bodyPr>
          <a:lstStyle/>
          <a:p>
            <a:r>
              <a:rPr lang="ko-KR" altLang="en-US" b="1" dirty="0" smtClean="0">
                <a:latin typeface="맑은 고딕" pitchFamily="50" charset="-127"/>
                <a:ea typeface="맑은 고딕" pitchFamily="50" charset="-127"/>
              </a:rPr>
              <a:t>프로젝트 관리 </a:t>
            </a:r>
            <a:r>
              <a:rPr lang="en-US" altLang="ko-KR" b="1" dirty="0" smtClean="0">
                <a:latin typeface="맑은 고딕" pitchFamily="50" charset="-127"/>
                <a:ea typeface="맑은 고딕" pitchFamily="50" charset="-127"/>
              </a:rPr>
              <a:t>(Project Management)</a:t>
            </a:r>
            <a:endParaRPr lang="en-US" b="1" dirty="0">
              <a:latin typeface="맑은 고딕" pitchFamily="50" charset="-127"/>
              <a:ea typeface="맑은 고딕" pitchFamily="50" charset="-127"/>
            </a:endParaRPr>
          </a:p>
        </p:txBody>
      </p:sp>
      <p:sp>
        <p:nvSpPr>
          <p:cNvPr id="3" name="모서리가 둥근 직사각형 2"/>
          <p:cNvSpPr/>
          <p:nvPr/>
        </p:nvSpPr>
        <p:spPr>
          <a:xfrm>
            <a:off x="330782" y="1000898"/>
            <a:ext cx="5742412" cy="560996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grpSp>
        <p:nvGrpSpPr>
          <p:cNvPr id="12" name="그룹 11"/>
          <p:cNvGrpSpPr/>
          <p:nvPr/>
        </p:nvGrpSpPr>
        <p:grpSpPr>
          <a:xfrm>
            <a:off x="512120" y="1556792"/>
            <a:ext cx="2636596" cy="4546098"/>
            <a:chOff x="766119" y="1705233"/>
            <a:chExt cx="3892378" cy="4819136"/>
          </a:xfrm>
        </p:grpSpPr>
        <p:sp>
          <p:nvSpPr>
            <p:cNvPr id="4" name="모서리가 둥근 직사각형 3"/>
            <p:cNvSpPr/>
            <p:nvPr/>
          </p:nvSpPr>
          <p:spPr>
            <a:xfrm>
              <a:off x="766119" y="1705233"/>
              <a:ext cx="3892378" cy="481913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5" name="모서리가 둥근 직사각형 4"/>
            <p:cNvSpPr/>
            <p:nvPr/>
          </p:nvSpPr>
          <p:spPr>
            <a:xfrm>
              <a:off x="1272746" y="2384851"/>
              <a:ext cx="2940908" cy="556053"/>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FFFFFF"/>
                  </a:solidFill>
                </a:rPr>
                <a:t>Parent Project</a:t>
              </a:r>
              <a:endParaRPr lang="ko-KR" altLang="en-US" dirty="0">
                <a:solidFill>
                  <a:srgbClr val="FFFFFF"/>
                </a:solidFill>
              </a:endParaRPr>
            </a:p>
          </p:txBody>
        </p:sp>
        <p:sp>
          <p:nvSpPr>
            <p:cNvPr id="7" name="모서리가 둥근 직사각형 6"/>
            <p:cNvSpPr/>
            <p:nvPr/>
          </p:nvSpPr>
          <p:spPr>
            <a:xfrm>
              <a:off x="1907065" y="4452549"/>
              <a:ext cx="1701115" cy="556053"/>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FFFFFF"/>
                  </a:solidFill>
                </a:rPr>
                <a:t>Child Project</a:t>
              </a:r>
              <a:endParaRPr lang="ko-KR" altLang="en-US" sz="1400" dirty="0">
                <a:solidFill>
                  <a:srgbClr val="FFFFFF"/>
                </a:solidFill>
              </a:endParaRPr>
            </a:p>
          </p:txBody>
        </p:sp>
        <p:sp>
          <p:nvSpPr>
            <p:cNvPr id="8" name="모서리가 둥근 직사각형 7"/>
            <p:cNvSpPr/>
            <p:nvPr/>
          </p:nvSpPr>
          <p:spPr>
            <a:xfrm>
              <a:off x="1573427" y="3093304"/>
              <a:ext cx="2281881" cy="556053"/>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FFFFFF"/>
                  </a:solidFill>
                </a:rPr>
                <a:t>Child Project</a:t>
              </a:r>
              <a:endParaRPr lang="ko-KR" altLang="en-US" dirty="0">
                <a:solidFill>
                  <a:srgbClr val="FFFFFF"/>
                </a:solidFill>
              </a:endParaRPr>
            </a:p>
          </p:txBody>
        </p:sp>
        <p:sp>
          <p:nvSpPr>
            <p:cNvPr id="9" name="모서리가 둥근 직사각형 8"/>
            <p:cNvSpPr/>
            <p:nvPr/>
          </p:nvSpPr>
          <p:spPr>
            <a:xfrm>
              <a:off x="1585784" y="3777043"/>
              <a:ext cx="2269524" cy="556053"/>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FFFFFF"/>
                  </a:solidFill>
                </a:rPr>
                <a:t>Child Project</a:t>
              </a:r>
              <a:endParaRPr lang="ko-KR" altLang="en-US" dirty="0">
                <a:solidFill>
                  <a:srgbClr val="FFFFFF"/>
                </a:solidFill>
              </a:endParaRPr>
            </a:p>
          </p:txBody>
        </p:sp>
        <p:sp>
          <p:nvSpPr>
            <p:cNvPr id="10" name="모서리가 둥근 직사각형 9"/>
            <p:cNvSpPr/>
            <p:nvPr/>
          </p:nvSpPr>
          <p:spPr>
            <a:xfrm>
              <a:off x="1907067" y="5128049"/>
              <a:ext cx="1701114" cy="556053"/>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FFFFFF"/>
                  </a:solidFill>
                </a:rPr>
                <a:t>Child Project</a:t>
              </a:r>
              <a:endParaRPr lang="ko-KR" altLang="en-US" sz="1400" dirty="0">
                <a:solidFill>
                  <a:srgbClr val="FFFFFF"/>
                </a:solidFill>
              </a:endParaRPr>
            </a:p>
          </p:txBody>
        </p:sp>
        <p:sp>
          <p:nvSpPr>
            <p:cNvPr id="11" name="모서리가 둥근 직사각형 10"/>
            <p:cNvSpPr/>
            <p:nvPr/>
          </p:nvSpPr>
          <p:spPr>
            <a:xfrm>
              <a:off x="1907066" y="5826208"/>
              <a:ext cx="1701116" cy="556053"/>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FFFFFF"/>
                  </a:solidFill>
                </a:rPr>
                <a:t>Child Project</a:t>
              </a:r>
              <a:endParaRPr lang="ko-KR" altLang="en-US" sz="1400" dirty="0">
                <a:solidFill>
                  <a:srgbClr val="FFFFFF"/>
                </a:solidFill>
              </a:endParaRPr>
            </a:p>
          </p:txBody>
        </p:sp>
        <p:sp>
          <p:nvSpPr>
            <p:cNvPr id="6" name="직사각형 5"/>
            <p:cNvSpPr/>
            <p:nvPr/>
          </p:nvSpPr>
          <p:spPr>
            <a:xfrm>
              <a:off x="1421528" y="1798595"/>
              <a:ext cx="2581565" cy="554645"/>
            </a:xfrm>
            <a:prstGeom prst="rect">
              <a:avLst/>
            </a:prstGeom>
          </p:spPr>
          <p:txBody>
            <a:bodyPr wrap="none">
              <a:spAutoFit/>
            </a:bodyPr>
            <a:lstStyle/>
            <a:p>
              <a:pPr algn="ctr"/>
              <a:r>
                <a:rPr lang="en-US" altLang="ko-KR" sz="2800" b="1" dirty="0">
                  <a:solidFill>
                    <a:srgbClr val="4D4D4F"/>
                  </a:solidFill>
                </a:rPr>
                <a:t>Project A</a:t>
              </a:r>
              <a:endParaRPr lang="ko-KR" altLang="en-US" sz="2800" b="1" dirty="0">
                <a:solidFill>
                  <a:srgbClr val="4D4D4F"/>
                </a:solidFill>
              </a:endParaRPr>
            </a:p>
          </p:txBody>
        </p:sp>
        <p:cxnSp>
          <p:nvCxnSpPr>
            <p:cNvPr id="20" name="꺾인 연결선 19"/>
            <p:cNvCxnSpPr>
              <a:stCxn id="5" idx="1"/>
              <a:endCxn id="8" idx="1"/>
            </p:cNvCxnSpPr>
            <p:nvPr/>
          </p:nvCxnSpPr>
          <p:spPr>
            <a:xfrm rot="10800000" flipH="1" flipV="1">
              <a:off x="1272745" y="2662877"/>
              <a:ext cx="300681" cy="708453"/>
            </a:xfrm>
            <a:prstGeom prst="bentConnector3">
              <a:avLst>
                <a:gd name="adj1" fmla="val -76027"/>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꺾인 연결선 23"/>
            <p:cNvCxnSpPr>
              <a:stCxn id="5" idx="1"/>
              <a:endCxn id="9" idx="1"/>
            </p:cNvCxnSpPr>
            <p:nvPr/>
          </p:nvCxnSpPr>
          <p:spPr>
            <a:xfrm rot="10800000" flipH="1" flipV="1">
              <a:off x="1272746" y="2662878"/>
              <a:ext cx="313038" cy="1392192"/>
            </a:xfrm>
            <a:prstGeom prst="bentConnector3">
              <a:avLst>
                <a:gd name="adj1" fmla="val -73026"/>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3" name="꺾인 연결선 32"/>
            <p:cNvCxnSpPr>
              <a:stCxn id="9" idx="1"/>
              <a:endCxn id="7" idx="1"/>
            </p:cNvCxnSpPr>
            <p:nvPr/>
          </p:nvCxnSpPr>
          <p:spPr>
            <a:xfrm rot="10800000" flipH="1" flipV="1">
              <a:off x="1585783" y="4055070"/>
              <a:ext cx="321281" cy="675506"/>
            </a:xfrm>
            <a:prstGeom prst="bentConnector3">
              <a:avLst>
                <a:gd name="adj1" fmla="val -71153"/>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6" name="꺾인 연결선 35"/>
            <p:cNvCxnSpPr>
              <a:stCxn id="9" idx="1"/>
              <a:endCxn id="10" idx="1"/>
            </p:cNvCxnSpPr>
            <p:nvPr/>
          </p:nvCxnSpPr>
          <p:spPr>
            <a:xfrm rot="10800000" flipH="1" flipV="1">
              <a:off x="1585783" y="4055070"/>
              <a:ext cx="321283" cy="1351006"/>
            </a:xfrm>
            <a:prstGeom prst="bentConnector3">
              <a:avLst>
                <a:gd name="adj1" fmla="val -7115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꺾인 연결선 38"/>
            <p:cNvCxnSpPr>
              <a:stCxn id="9" idx="1"/>
              <a:endCxn id="11" idx="1"/>
            </p:cNvCxnSpPr>
            <p:nvPr/>
          </p:nvCxnSpPr>
          <p:spPr>
            <a:xfrm rot="10800000" flipH="1" flipV="1">
              <a:off x="1585784" y="4055069"/>
              <a:ext cx="321282" cy="2049165"/>
            </a:xfrm>
            <a:prstGeom prst="bentConnector3">
              <a:avLst>
                <a:gd name="adj1" fmla="val -7115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13" name="그룹 12"/>
          <p:cNvGrpSpPr/>
          <p:nvPr/>
        </p:nvGrpSpPr>
        <p:grpSpPr>
          <a:xfrm>
            <a:off x="3278215" y="1556792"/>
            <a:ext cx="2580973" cy="4546098"/>
            <a:chOff x="5231027" y="1705233"/>
            <a:chExt cx="3892378" cy="4819136"/>
          </a:xfrm>
        </p:grpSpPr>
        <p:sp>
          <p:nvSpPr>
            <p:cNvPr id="44" name="모서리가 둥근 직사각형 43"/>
            <p:cNvSpPr/>
            <p:nvPr/>
          </p:nvSpPr>
          <p:spPr>
            <a:xfrm>
              <a:off x="5231027" y="1705233"/>
              <a:ext cx="3892378" cy="4819136"/>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45" name="모서리가 둥근 직사각형 44"/>
            <p:cNvSpPr/>
            <p:nvPr/>
          </p:nvSpPr>
          <p:spPr>
            <a:xfrm>
              <a:off x="5737654" y="2384851"/>
              <a:ext cx="2940908" cy="55605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4D4D4F"/>
                  </a:solidFill>
                </a:rPr>
                <a:t>Parent Project</a:t>
              </a:r>
              <a:endParaRPr lang="ko-KR" altLang="en-US" dirty="0">
                <a:solidFill>
                  <a:srgbClr val="4D4D4F"/>
                </a:solidFill>
              </a:endParaRPr>
            </a:p>
          </p:txBody>
        </p:sp>
        <p:sp>
          <p:nvSpPr>
            <p:cNvPr id="46" name="모서리가 둥근 직사각형 45"/>
            <p:cNvSpPr/>
            <p:nvPr/>
          </p:nvSpPr>
          <p:spPr>
            <a:xfrm>
              <a:off x="6371973" y="4452549"/>
              <a:ext cx="1701115" cy="55605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4D4D4F"/>
                  </a:solidFill>
                </a:rPr>
                <a:t>Child Project</a:t>
              </a:r>
              <a:endParaRPr lang="ko-KR" altLang="en-US" sz="1400" dirty="0">
                <a:solidFill>
                  <a:srgbClr val="4D4D4F"/>
                </a:solidFill>
              </a:endParaRPr>
            </a:p>
          </p:txBody>
        </p:sp>
        <p:sp>
          <p:nvSpPr>
            <p:cNvPr id="47" name="모서리가 둥근 직사각형 46"/>
            <p:cNvSpPr/>
            <p:nvPr/>
          </p:nvSpPr>
          <p:spPr>
            <a:xfrm>
              <a:off x="6038335" y="3093304"/>
              <a:ext cx="2281881" cy="55605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4D4D4F"/>
                  </a:solidFill>
                </a:rPr>
                <a:t>Child Project</a:t>
              </a:r>
              <a:endParaRPr lang="ko-KR" altLang="en-US" dirty="0">
                <a:solidFill>
                  <a:srgbClr val="4D4D4F"/>
                </a:solidFill>
              </a:endParaRPr>
            </a:p>
          </p:txBody>
        </p:sp>
        <p:sp>
          <p:nvSpPr>
            <p:cNvPr id="48" name="모서리가 둥근 직사각형 47"/>
            <p:cNvSpPr/>
            <p:nvPr/>
          </p:nvSpPr>
          <p:spPr>
            <a:xfrm>
              <a:off x="6050692" y="3777043"/>
              <a:ext cx="2269524" cy="55605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4D4D4F"/>
                  </a:solidFill>
                </a:rPr>
                <a:t>Child Project</a:t>
              </a:r>
              <a:endParaRPr lang="ko-KR" altLang="en-US" dirty="0">
                <a:solidFill>
                  <a:srgbClr val="4D4D4F"/>
                </a:solidFill>
              </a:endParaRPr>
            </a:p>
          </p:txBody>
        </p:sp>
        <p:sp>
          <p:nvSpPr>
            <p:cNvPr id="49" name="모서리가 둥근 직사각형 48"/>
            <p:cNvSpPr/>
            <p:nvPr/>
          </p:nvSpPr>
          <p:spPr>
            <a:xfrm>
              <a:off x="6371975" y="5128049"/>
              <a:ext cx="1701114" cy="55605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4D4D4F"/>
                  </a:solidFill>
                </a:rPr>
                <a:t>Child Project</a:t>
              </a:r>
              <a:endParaRPr lang="ko-KR" altLang="en-US" sz="1400" dirty="0">
                <a:solidFill>
                  <a:srgbClr val="4D4D4F"/>
                </a:solidFill>
              </a:endParaRPr>
            </a:p>
          </p:txBody>
        </p:sp>
        <p:sp>
          <p:nvSpPr>
            <p:cNvPr id="50" name="모서리가 둥근 직사각형 49"/>
            <p:cNvSpPr/>
            <p:nvPr/>
          </p:nvSpPr>
          <p:spPr>
            <a:xfrm>
              <a:off x="6371974" y="5826208"/>
              <a:ext cx="1701116" cy="55605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4D4D4F"/>
                  </a:solidFill>
                </a:rPr>
                <a:t>Child Project</a:t>
              </a:r>
              <a:endParaRPr lang="ko-KR" altLang="en-US" sz="1400" dirty="0">
                <a:solidFill>
                  <a:srgbClr val="4D4D4F"/>
                </a:solidFill>
              </a:endParaRPr>
            </a:p>
          </p:txBody>
        </p:sp>
        <p:sp>
          <p:nvSpPr>
            <p:cNvPr id="51" name="직사각형 50"/>
            <p:cNvSpPr/>
            <p:nvPr/>
          </p:nvSpPr>
          <p:spPr>
            <a:xfrm>
              <a:off x="5848561" y="1798595"/>
              <a:ext cx="2657314" cy="554645"/>
            </a:xfrm>
            <a:prstGeom prst="rect">
              <a:avLst/>
            </a:prstGeom>
          </p:spPr>
          <p:txBody>
            <a:bodyPr wrap="none">
              <a:spAutoFit/>
            </a:bodyPr>
            <a:lstStyle/>
            <a:p>
              <a:pPr algn="ctr"/>
              <a:r>
                <a:rPr lang="en-US" altLang="ko-KR" sz="2800" b="1" dirty="0">
                  <a:solidFill>
                    <a:srgbClr val="4D4D4F"/>
                  </a:solidFill>
                </a:rPr>
                <a:t>Project B</a:t>
              </a:r>
              <a:endParaRPr lang="ko-KR" altLang="en-US" sz="2800" b="1" dirty="0">
                <a:solidFill>
                  <a:srgbClr val="4D4D4F"/>
                </a:solidFill>
              </a:endParaRPr>
            </a:p>
          </p:txBody>
        </p:sp>
        <p:cxnSp>
          <p:nvCxnSpPr>
            <p:cNvPr id="52" name="꺾인 연결선 51"/>
            <p:cNvCxnSpPr>
              <a:stCxn id="45" idx="1"/>
              <a:endCxn id="47" idx="1"/>
            </p:cNvCxnSpPr>
            <p:nvPr/>
          </p:nvCxnSpPr>
          <p:spPr>
            <a:xfrm rot="10800000" flipH="1" flipV="1">
              <a:off x="5737653" y="2662877"/>
              <a:ext cx="300681" cy="708453"/>
            </a:xfrm>
            <a:prstGeom prst="bentConnector3">
              <a:avLst>
                <a:gd name="adj1" fmla="val -76027"/>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3" name="꺾인 연결선 52"/>
            <p:cNvCxnSpPr>
              <a:stCxn id="45" idx="1"/>
              <a:endCxn id="48" idx="1"/>
            </p:cNvCxnSpPr>
            <p:nvPr/>
          </p:nvCxnSpPr>
          <p:spPr>
            <a:xfrm rot="10800000" flipH="1" flipV="1">
              <a:off x="5737654" y="2662878"/>
              <a:ext cx="313038" cy="1392192"/>
            </a:xfrm>
            <a:prstGeom prst="bentConnector3">
              <a:avLst>
                <a:gd name="adj1" fmla="val -73026"/>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꺾인 연결선 53"/>
            <p:cNvCxnSpPr>
              <a:stCxn id="48" idx="1"/>
              <a:endCxn id="46" idx="1"/>
            </p:cNvCxnSpPr>
            <p:nvPr/>
          </p:nvCxnSpPr>
          <p:spPr>
            <a:xfrm rot="10800000" flipH="1" flipV="1">
              <a:off x="6050691" y="4055070"/>
              <a:ext cx="321281" cy="675506"/>
            </a:xfrm>
            <a:prstGeom prst="bentConnector3">
              <a:avLst>
                <a:gd name="adj1" fmla="val -71153"/>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5" name="꺾인 연결선 54"/>
            <p:cNvCxnSpPr>
              <a:stCxn id="48" idx="1"/>
              <a:endCxn id="49" idx="1"/>
            </p:cNvCxnSpPr>
            <p:nvPr/>
          </p:nvCxnSpPr>
          <p:spPr>
            <a:xfrm rot="10800000" flipH="1" flipV="1">
              <a:off x="6050691" y="4055070"/>
              <a:ext cx="321283" cy="1351006"/>
            </a:xfrm>
            <a:prstGeom prst="bentConnector3">
              <a:avLst>
                <a:gd name="adj1" fmla="val -7115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6" name="꺾인 연결선 55"/>
            <p:cNvCxnSpPr>
              <a:stCxn id="48" idx="1"/>
              <a:endCxn id="50" idx="1"/>
            </p:cNvCxnSpPr>
            <p:nvPr/>
          </p:nvCxnSpPr>
          <p:spPr>
            <a:xfrm rot="10800000" flipH="1" flipV="1">
              <a:off x="6050692" y="4055069"/>
              <a:ext cx="321282" cy="2049165"/>
            </a:xfrm>
            <a:prstGeom prst="bentConnector3">
              <a:avLst>
                <a:gd name="adj1" fmla="val -7115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14" name="그룹 13"/>
          <p:cNvGrpSpPr/>
          <p:nvPr/>
        </p:nvGrpSpPr>
        <p:grpSpPr>
          <a:xfrm>
            <a:off x="6311507" y="1556792"/>
            <a:ext cx="2580973" cy="4546098"/>
            <a:chOff x="6095483" y="1714459"/>
            <a:chExt cx="2580973" cy="4546098"/>
          </a:xfrm>
        </p:grpSpPr>
        <p:sp>
          <p:nvSpPr>
            <p:cNvPr id="41" name="모서리가 둥근 직사각형 40"/>
            <p:cNvSpPr/>
            <p:nvPr/>
          </p:nvSpPr>
          <p:spPr>
            <a:xfrm>
              <a:off x="6095483" y="1714459"/>
              <a:ext cx="2580973" cy="454609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43" name="모서리가 둥근 직사각형 42"/>
            <p:cNvSpPr/>
            <p:nvPr/>
          </p:nvSpPr>
          <p:spPr>
            <a:xfrm>
              <a:off x="6409131" y="2355581"/>
              <a:ext cx="1950068" cy="5245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FF0000"/>
                  </a:solidFill>
                </a:rPr>
                <a:t>Project A</a:t>
              </a:r>
              <a:endParaRPr lang="ko-KR" altLang="en-US" b="1" dirty="0">
                <a:solidFill>
                  <a:srgbClr val="FF0000"/>
                </a:solidFill>
              </a:endParaRPr>
            </a:p>
          </p:txBody>
        </p:sp>
        <p:sp>
          <p:nvSpPr>
            <p:cNvPr id="58" name="모서리가 둥근 직사각형 57"/>
            <p:cNvSpPr/>
            <p:nvPr/>
          </p:nvSpPr>
          <p:spPr>
            <a:xfrm>
              <a:off x="6829741" y="4306129"/>
              <a:ext cx="1127982" cy="5245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4D4D4F"/>
                  </a:solidFill>
                </a:rPr>
                <a:t>Child Project</a:t>
              </a:r>
              <a:endParaRPr lang="ko-KR" altLang="en-US" sz="1400" dirty="0">
                <a:solidFill>
                  <a:srgbClr val="4D4D4F"/>
                </a:solidFill>
              </a:endParaRPr>
            </a:p>
          </p:txBody>
        </p:sp>
        <p:sp>
          <p:nvSpPr>
            <p:cNvPr id="59" name="모서리가 둥근 직사각형 58"/>
            <p:cNvSpPr/>
            <p:nvPr/>
          </p:nvSpPr>
          <p:spPr>
            <a:xfrm>
              <a:off x="6608507" y="3023895"/>
              <a:ext cx="1513078" cy="5245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4D4D4F"/>
                  </a:solidFill>
                </a:rPr>
                <a:t>Child Project</a:t>
              </a:r>
              <a:endParaRPr lang="ko-KR" altLang="en-US" dirty="0">
                <a:solidFill>
                  <a:srgbClr val="4D4D4F"/>
                </a:solidFill>
              </a:endParaRPr>
            </a:p>
          </p:txBody>
        </p:sp>
        <p:sp>
          <p:nvSpPr>
            <p:cNvPr id="62" name="모서리가 둥근 직사각형 61"/>
            <p:cNvSpPr/>
            <p:nvPr/>
          </p:nvSpPr>
          <p:spPr>
            <a:xfrm>
              <a:off x="6829743" y="4943357"/>
              <a:ext cx="1127982" cy="5245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4D4D4F"/>
                  </a:solidFill>
                </a:rPr>
                <a:t>Child Project</a:t>
              </a:r>
              <a:endParaRPr lang="ko-KR" altLang="en-US" sz="1400" dirty="0">
                <a:solidFill>
                  <a:srgbClr val="4D4D4F"/>
                </a:solidFill>
              </a:endParaRPr>
            </a:p>
          </p:txBody>
        </p:sp>
        <p:sp>
          <p:nvSpPr>
            <p:cNvPr id="63" name="모서리가 둥근 직사각형 62"/>
            <p:cNvSpPr/>
            <p:nvPr/>
          </p:nvSpPr>
          <p:spPr>
            <a:xfrm>
              <a:off x="6829743" y="5601961"/>
              <a:ext cx="1127982" cy="5245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4D4D4F"/>
                  </a:solidFill>
                </a:rPr>
                <a:t>Child Project</a:t>
              </a:r>
              <a:endParaRPr lang="ko-KR" altLang="en-US" sz="1400" dirty="0">
                <a:solidFill>
                  <a:srgbClr val="4D4D4F"/>
                </a:solidFill>
              </a:endParaRPr>
            </a:p>
          </p:txBody>
        </p:sp>
        <p:sp>
          <p:nvSpPr>
            <p:cNvPr id="65" name="직사각형 64"/>
            <p:cNvSpPr/>
            <p:nvPr/>
          </p:nvSpPr>
          <p:spPr>
            <a:xfrm>
              <a:off x="6482677" y="1802531"/>
              <a:ext cx="1762022" cy="523220"/>
            </a:xfrm>
            <a:prstGeom prst="rect">
              <a:avLst/>
            </a:prstGeom>
          </p:spPr>
          <p:txBody>
            <a:bodyPr wrap="none">
              <a:spAutoFit/>
            </a:bodyPr>
            <a:lstStyle/>
            <a:p>
              <a:pPr algn="ctr"/>
              <a:r>
                <a:rPr lang="en-US" altLang="ko-KR" sz="2800" b="1" dirty="0">
                  <a:solidFill>
                    <a:srgbClr val="4D4D4F"/>
                  </a:solidFill>
                </a:rPr>
                <a:t>Project C</a:t>
              </a:r>
              <a:endParaRPr lang="ko-KR" altLang="en-US" sz="2800" b="1" dirty="0">
                <a:solidFill>
                  <a:srgbClr val="4D4D4F"/>
                </a:solidFill>
              </a:endParaRPr>
            </a:p>
          </p:txBody>
        </p:sp>
        <p:cxnSp>
          <p:nvCxnSpPr>
            <p:cNvPr id="66" name="꺾인 연결선 65"/>
            <p:cNvCxnSpPr>
              <a:stCxn id="43" idx="1"/>
              <a:endCxn id="59" idx="1"/>
            </p:cNvCxnSpPr>
            <p:nvPr/>
          </p:nvCxnSpPr>
          <p:spPr>
            <a:xfrm rot="10800000" flipH="1" flipV="1">
              <a:off x="6409130" y="2617846"/>
              <a:ext cx="199376" cy="668314"/>
            </a:xfrm>
            <a:prstGeom prst="bentConnector3">
              <a:avLst>
                <a:gd name="adj1" fmla="val -76027"/>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9" name="꺾인 연결선 68"/>
            <p:cNvCxnSpPr>
              <a:endCxn id="58" idx="1"/>
            </p:cNvCxnSpPr>
            <p:nvPr/>
          </p:nvCxnSpPr>
          <p:spPr>
            <a:xfrm rot="10800000" flipH="1" flipV="1">
              <a:off x="6616704" y="3931161"/>
              <a:ext cx="213036" cy="637234"/>
            </a:xfrm>
            <a:prstGeom prst="bentConnector3">
              <a:avLst>
                <a:gd name="adj1" fmla="val -71153"/>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꺾인 연결선 69"/>
            <p:cNvCxnSpPr>
              <a:endCxn id="62" idx="1"/>
            </p:cNvCxnSpPr>
            <p:nvPr/>
          </p:nvCxnSpPr>
          <p:spPr>
            <a:xfrm rot="10800000" flipH="1" flipV="1">
              <a:off x="6616703" y="3931161"/>
              <a:ext cx="213038" cy="1274462"/>
            </a:xfrm>
            <a:prstGeom prst="bentConnector3">
              <a:avLst>
                <a:gd name="adj1" fmla="val -7115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2" name="꺾인 연결선 71"/>
            <p:cNvCxnSpPr>
              <a:endCxn id="63" idx="1"/>
            </p:cNvCxnSpPr>
            <p:nvPr/>
          </p:nvCxnSpPr>
          <p:spPr>
            <a:xfrm rot="10800000" flipH="1" flipV="1">
              <a:off x="6616701" y="3931169"/>
              <a:ext cx="213037" cy="1933065"/>
            </a:xfrm>
            <a:prstGeom prst="bentConnector3">
              <a:avLst>
                <a:gd name="adj1" fmla="val -7115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8" name="꺾인 연결선 67"/>
            <p:cNvCxnSpPr>
              <a:stCxn id="43" idx="1"/>
              <a:endCxn id="73" idx="1"/>
            </p:cNvCxnSpPr>
            <p:nvPr/>
          </p:nvCxnSpPr>
          <p:spPr>
            <a:xfrm rot="10800000" flipH="1" flipV="1">
              <a:off x="6409134" y="2617855"/>
              <a:ext cx="9565" cy="1304087"/>
            </a:xfrm>
            <a:prstGeom prst="bentConnector3">
              <a:avLst>
                <a:gd name="adj1" fmla="val -1612179"/>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3" name="모서리가 둥근 직사각형 72"/>
            <p:cNvSpPr/>
            <p:nvPr/>
          </p:nvSpPr>
          <p:spPr>
            <a:xfrm>
              <a:off x="6418696" y="3659664"/>
              <a:ext cx="1950068" cy="5245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FF0000"/>
                  </a:solidFill>
                </a:rPr>
                <a:t>Project B</a:t>
              </a:r>
              <a:endParaRPr lang="ko-KR" altLang="en-US" b="1" dirty="0">
                <a:solidFill>
                  <a:srgbClr val="FF0000"/>
                </a:solidFill>
              </a:endParaRPr>
            </a:p>
          </p:txBody>
        </p:sp>
      </p:grpSp>
    </p:spTree>
    <p:extLst>
      <p:ext uri="{BB962C8B-B14F-4D97-AF65-F5344CB8AC3E}">
        <p14:creationId xmlns:p14="http://schemas.microsoft.com/office/powerpoint/2010/main" val="38302406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0" tIns="0" rIns="0" bIns="0" rtlCol="0" anchor="ctr" anchorCtr="0">
            <a:noAutofit/>
          </a:bodyPr>
          <a:lstStyle/>
          <a:p>
            <a:r>
              <a:rPr lang="ko-KR" altLang="en-US" b="1" dirty="0">
                <a:latin typeface="맑은 고딕" pitchFamily="50" charset="-127"/>
                <a:ea typeface="맑은 고딕" pitchFamily="50" charset="-127"/>
              </a:rPr>
              <a:t>프로젝트 관리 </a:t>
            </a:r>
            <a:r>
              <a:rPr lang="en-US" altLang="ko-KR" b="1" dirty="0">
                <a:latin typeface="맑은 고딕" pitchFamily="50" charset="-127"/>
                <a:ea typeface="맑은 고딕" pitchFamily="50" charset="-127"/>
              </a:rPr>
              <a:t>(Project Management)</a:t>
            </a:r>
            <a:endParaRPr lang="ko-KR" altLang="en-US" b="1" dirty="0">
              <a:latin typeface="맑은 고딕" pitchFamily="50" charset="-127"/>
              <a:ea typeface="맑은 고딕" pitchFamily="50" charset="-127"/>
            </a:endParaRPr>
          </a:p>
        </p:txBody>
      </p:sp>
      <p:pic>
        <p:nvPicPr>
          <p:cNvPr id="11266" name="Picture 2"/>
          <p:cNvPicPr preferRelativeResize="0">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0000" y="3870915"/>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40152" y="3870915"/>
            <a:ext cx="2858560" cy="861774"/>
          </a:xfrm>
          <a:prstGeom prst="rect">
            <a:avLst/>
          </a:prstGeom>
          <a:noFill/>
        </p:spPr>
        <p:txBody>
          <a:bodyPr wrap="square" lIns="0" tIns="0" rIns="0" bIns="0" rtlCol="0">
            <a:spAutoFit/>
          </a:bodyPr>
          <a:lstStyle/>
          <a:p>
            <a:pPr marL="342900" indent="-342900">
              <a:buFont typeface="+mj-lt"/>
              <a:buAutoNum type="arabicPeriod"/>
            </a:pPr>
            <a:r>
              <a:rPr lang="ko-KR" altLang="en-US" sz="1400" b="1" dirty="0">
                <a:solidFill>
                  <a:srgbClr val="4D4D4F"/>
                </a:solidFill>
                <a:latin typeface="맑은 고딕" pitchFamily="50" charset="-127"/>
                <a:ea typeface="맑은 고딕" pitchFamily="50" charset="-127"/>
              </a:rPr>
              <a:t>신규 </a:t>
            </a:r>
            <a:r>
              <a:rPr lang="en-US" altLang="ko-KR" sz="1400" b="1" dirty="0">
                <a:solidFill>
                  <a:srgbClr val="4D4D4F"/>
                </a:solidFill>
                <a:latin typeface="맑은 고딕" pitchFamily="50" charset="-127"/>
                <a:ea typeface="맑은 고딕" pitchFamily="50" charset="-127"/>
              </a:rPr>
              <a:t>Project </a:t>
            </a:r>
            <a:r>
              <a:rPr lang="ko-KR" altLang="en-US" sz="1400" b="1" dirty="0">
                <a:solidFill>
                  <a:srgbClr val="4D4D4F"/>
                </a:solidFill>
                <a:latin typeface="맑은 고딕" pitchFamily="50" charset="-127"/>
                <a:ea typeface="맑은 고딕" pitchFamily="50" charset="-127"/>
              </a:rPr>
              <a:t>생성 시 </a:t>
            </a:r>
            <a:r>
              <a:rPr lang="en-US" altLang="ko-KR" sz="1400" b="1" dirty="0">
                <a:solidFill>
                  <a:srgbClr val="4D4D4F"/>
                </a:solidFill>
                <a:latin typeface="맑은 고딕" pitchFamily="50" charset="-127"/>
                <a:ea typeface="맑은 고딕" pitchFamily="50" charset="-127"/>
              </a:rPr>
              <a:t>Project</a:t>
            </a:r>
            <a:r>
              <a:rPr lang="ko-KR" altLang="en-US" sz="1400" b="1" dirty="0">
                <a:solidFill>
                  <a:srgbClr val="4D4D4F"/>
                </a:solidFill>
                <a:latin typeface="맑은 고딕" pitchFamily="50" charset="-127"/>
                <a:ea typeface="맑은 고딕" pitchFamily="50" charset="-127"/>
              </a:rPr>
              <a:t>의 </a:t>
            </a:r>
            <a:r>
              <a:rPr lang="en-US" altLang="ko-KR" sz="1400" b="1" dirty="0">
                <a:solidFill>
                  <a:srgbClr val="4D4D4F"/>
                </a:solidFill>
                <a:latin typeface="맑은 고딕" pitchFamily="50" charset="-127"/>
                <a:ea typeface="맑은 고딕" pitchFamily="50" charset="-127"/>
              </a:rPr>
              <a:t>Backing Item</a:t>
            </a:r>
            <a:r>
              <a:rPr lang="ko-KR" altLang="en-US" sz="1400" b="1" dirty="0">
                <a:solidFill>
                  <a:srgbClr val="4D4D4F"/>
                </a:solidFill>
                <a:latin typeface="맑은 고딕" pitchFamily="50" charset="-127"/>
                <a:ea typeface="맑은 고딕" pitchFamily="50" charset="-127"/>
              </a:rPr>
              <a:t>을 생성하여 </a:t>
            </a:r>
            <a:r>
              <a:rPr lang="en-US" altLang="ko-KR" sz="1400" b="1" dirty="0">
                <a:solidFill>
                  <a:srgbClr val="4D4D4F"/>
                </a:solidFill>
                <a:latin typeface="맑은 고딕" pitchFamily="50" charset="-127"/>
                <a:ea typeface="맑은 고딕" pitchFamily="50" charset="-127"/>
              </a:rPr>
              <a:t>Project</a:t>
            </a:r>
            <a:r>
              <a:rPr lang="ko-KR" altLang="en-US" sz="1400" b="1" dirty="0">
                <a:solidFill>
                  <a:srgbClr val="4D4D4F"/>
                </a:solidFill>
                <a:latin typeface="맑은 고딕" pitchFamily="50" charset="-127"/>
                <a:ea typeface="맑은 고딕" pitchFamily="50" charset="-127"/>
              </a:rPr>
              <a:t> 관리를 할 수 있음</a:t>
            </a: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p:txBody>
      </p:sp>
      <p:sp>
        <p:nvSpPr>
          <p:cNvPr id="5" name="사각형 설명선 4"/>
          <p:cNvSpPr/>
          <p:nvPr/>
        </p:nvSpPr>
        <p:spPr>
          <a:xfrm>
            <a:off x="6314436" y="5210605"/>
            <a:ext cx="2484276" cy="864096"/>
          </a:xfrm>
          <a:prstGeom prst="wedgeRectCallout">
            <a:avLst>
              <a:gd name="adj1" fmla="val -51313"/>
              <a:gd name="adj2" fmla="val -8036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AutoNum type="arabicPeriod"/>
            </a:pPr>
            <a:r>
              <a:rPr lang="ko-KR" altLang="en-US" sz="1200" b="1" dirty="0">
                <a:solidFill>
                  <a:srgbClr val="4D4D4F"/>
                </a:solidFill>
              </a:rPr>
              <a:t>빨간색은 필수 입력 항목임</a:t>
            </a:r>
            <a:r>
              <a:rPr lang="en-US" altLang="ko-KR" sz="1200" b="1" dirty="0">
                <a:solidFill>
                  <a:srgbClr val="4D4D4F"/>
                </a:solidFill>
              </a:rPr>
              <a:t>.</a:t>
            </a:r>
          </a:p>
          <a:p>
            <a:pPr marL="342900" indent="-342900">
              <a:buFontTx/>
              <a:buAutoNum type="arabicPeriod"/>
            </a:pPr>
            <a:r>
              <a:rPr lang="en-US" altLang="ko-KR" sz="1200" b="1" dirty="0">
                <a:solidFill>
                  <a:srgbClr val="4D4D4F"/>
                </a:solidFill>
              </a:rPr>
              <a:t>Admin</a:t>
            </a:r>
            <a:r>
              <a:rPr lang="ko-KR" altLang="en-US" sz="1200" b="1" dirty="0">
                <a:solidFill>
                  <a:srgbClr val="4D4D4F"/>
                </a:solidFill>
              </a:rPr>
              <a:t>이 필수 입력항목의 추가 및 변경 가능함</a:t>
            </a:r>
          </a:p>
        </p:txBody>
      </p:sp>
      <p:sp>
        <p:nvSpPr>
          <p:cNvPr id="10" name="Oval 42"/>
          <p:cNvSpPr>
            <a:spLocks noChangeArrowheads="1"/>
          </p:cNvSpPr>
          <p:nvPr/>
        </p:nvSpPr>
        <p:spPr bwMode="auto">
          <a:xfrm>
            <a:off x="360000" y="4313202"/>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2</a:t>
            </a:r>
          </a:p>
        </p:txBody>
      </p:sp>
      <p:sp>
        <p:nvSpPr>
          <p:cNvPr id="11" name="모서리가 둥근 직사각형 10"/>
          <p:cNvSpPr/>
          <p:nvPr/>
        </p:nvSpPr>
        <p:spPr>
          <a:xfrm>
            <a:off x="827584" y="4422713"/>
            <a:ext cx="1584176"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3" name="Oval 42"/>
          <p:cNvSpPr>
            <a:spLocks noChangeArrowheads="1"/>
          </p:cNvSpPr>
          <p:nvPr/>
        </p:nvSpPr>
        <p:spPr bwMode="auto">
          <a:xfrm>
            <a:off x="5868000" y="4638737"/>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2</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1" y="1080000"/>
            <a:ext cx="2411800" cy="274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78087"/>
            <a:ext cx="2412000" cy="274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사각형 설명선 15"/>
          <p:cNvSpPr/>
          <p:nvPr/>
        </p:nvSpPr>
        <p:spPr>
          <a:xfrm>
            <a:off x="2987824" y="1080000"/>
            <a:ext cx="1512168" cy="2060968"/>
          </a:xfrm>
          <a:prstGeom prst="wedgeRectCallout">
            <a:avLst>
              <a:gd name="adj1" fmla="val -60147"/>
              <a:gd name="adj2" fmla="val 2334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User Client &gt; Item &gt; Create &gt; Project </a:t>
            </a:r>
            <a:r>
              <a:rPr lang="ko-KR" altLang="en-US" sz="1200" b="1" dirty="0">
                <a:solidFill>
                  <a:srgbClr val="4D4D4F"/>
                </a:solidFill>
              </a:rPr>
              <a:t>메뉴를 실행하여 </a:t>
            </a:r>
            <a:r>
              <a:rPr lang="en-US" altLang="ko-KR" sz="1200" b="1" dirty="0">
                <a:solidFill>
                  <a:srgbClr val="4D4D4F"/>
                </a:solidFill>
              </a:rPr>
              <a:t>Project</a:t>
            </a:r>
            <a:r>
              <a:rPr lang="ko-KR" altLang="en-US" sz="1200" b="1" dirty="0">
                <a:solidFill>
                  <a:srgbClr val="4D4D4F"/>
                </a:solidFill>
              </a:rPr>
              <a:t> </a:t>
            </a:r>
            <a:r>
              <a:rPr lang="en-US" altLang="ko-KR" sz="1200" b="1" dirty="0">
                <a:solidFill>
                  <a:srgbClr val="4D4D4F"/>
                </a:solidFill>
              </a:rPr>
              <a:t>Item</a:t>
            </a:r>
            <a:r>
              <a:rPr lang="ko-KR" altLang="en-US" sz="1200" b="1" dirty="0">
                <a:solidFill>
                  <a:srgbClr val="4D4D4F"/>
                </a:solidFill>
              </a:rPr>
              <a:t>을 생성 할 수 있음</a:t>
            </a:r>
            <a:r>
              <a:rPr lang="en-US" altLang="ko-KR" sz="1200" b="1" dirty="0">
                <a:solidFill>
                  <a:srgbClr val="4D4D4F"/>
                </a:solidFill>
              </a:rPr>
              <a:t>.</a:t>
            </a:r>
            <a:endParaRPr lang="ko-KR" altLang="en-US" sz="1200" b="1" dirty="0">
              <a:solidFill>
                <a:srgbClr val="4D4D4F"/>
              </a:solidFill>
            </a:endParaRPr>
          </a:p>
        </p:txBody>
      </p:sp>
      <p:sp>
        <p:nvSpPr>
          <p:cNvPr id="17" name="사각형 설명선 16"/>
          <p:cNvSpPr/>
          <p:nvPr/>
        </p:nvSpPr>
        <p:spPr>
          <a:xfrm>
            <a:off x="7164288" y="1078087"/>
            <a:ext cx="1512168" cy="2060968"/>
          </a:xfrm>
          <a:prstGeom prst="wedgeRectCallout">
            <a:avLst>
              <a:gd name="adj1" fmla="val -60147"/>
              <a:gd name="adj2" fmla="val 2334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Admin User Client &gt; Workflows and Documents &gt; Project &gt; Create Backing Item </a:t>
            </a:r>
            <a:r>
              <a:rPr lang="ko-KR" altLang="en-US" sz="1200" b="1" dirty="0">
                <a:solidFill>
                  <a:srgbClr val="4D4D4F"/>
                </a:solidFill>
              </a:rPr>
              <a:t>메뉴를 실행하여 </a:t>
            </a:r>
            <a:r>
              <a:rPr lang="en-US" altLang="ko-KR" sz="1200" b="1" dirty="0">
                <a:solidFill>
                  <a:srgbClr val="4D4D4F"/>
                </a:solidFill>
              </a:rPr>
              <a:t>Project</a:t>
            </a:r>
            <a:r>
              <a:rPr lang="ko-KR" altLang="en-US" sz="1200" b="1" dirty="0">
                <a:solidFill>
                  <a:srgbClr val="4D4D4F"/>
                </a:solidFill>
              </a:rPr>
              <a:t> </a:t>
            </a:r>
            <a:r>
              <a:rPr lang="en-US" altLang="ko-KR" sz="1200" b="1" dirty="0">
                <a:solidFill>
                  <a:srgbClr val="4D4D4F"/>
                </a:solidFill>
              </a:rPr>
              <a:t>Item</a:t>
            </a:r>
            <a:r>
              <a:rPr lang="ko-KR" altLang="en-US" sz="1200" b="1" dirty="0">
                <a:solidFill>
                  <a:srgbClr val="4D4D4F"/>
                </a:solidFill>
              </a:rPr>
              <a:t>을 생성 할 수 있음</a:t>
            </a:r>
            <a:r>
              <a:rPr lang="en-US" altLang="ko-KR" sz="1200" b="1" dirty="0">
                <a:solidFill>
                  <a:srgbClr val="4D4D4F"/>
                </a:solidFill>
              </a:rPr>
              <a:t>.</a:t>
            </a:r>
            <a:endParaRPr lang="ko-KR" altLang="en-US" sz="1200" b="1" dirty="0">
              <a:solidFill>
                <a:srgbClr val="4D4D4F"/>
              </a:solidFill>
            </a:endParaRPr>
          </a:p>
        </p:txBody>
      </p:sp>
      <p:sp>
        <p:nvSpPr>
          <p:cNvPr id="12" name="Oval 42"/>
          <p:cNvSpPr>
            <a:spLocks noChangeArrowheads="1"/>
          </p:cNvSpPr>
          <p:nvPr/>
        </p:nvSpPr>
        <p:spPr bwMode="auto">
          <a:xfrm>
            <a:off x="4572000" y="2852936"/>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1</a:t>
            </a:r>
          </a:p>
        </p:txBody>
      </p:sp>
      <p:sp>
        <p:nvSpPr>
          <p:cNvPr id="7" name="Oval 42"/>
          <p:cNvSpPr>
            <a:spLocks noChangeArrowheads="1"/>
          </p:cNvSpPr>
          <p:nvPr/>
        </p:nvSpPr>
        <p:spPr bwMode="auto">
          <a:xfrm>
            <a:off x="5868000" y="3824887"/>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1</a:t>
            </a:r>
          </a:p>
        </p:txBody>
      </p:sp>
      <p:sp>
        <p:nvSpPr>
          <p:cNvPr id="18" name="Oval 42"/>
          <p:cNvSpPr>
            <a:spLocks noChangeArrowheads="1"/>
          </p:cNvSpPr>
          <p:nvPr/>
        </p:nvSpPr>
        <p:spPr bwMode="auto">
          <a:xfrm>
            <a:off x="1332308" y="1966113"/>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1</a:t>
            </a:r>
          </a:p>
        </p:txBody>
      </p:sp>
      <p:sp>
        <p:nvSpPr>
          <p:cNvPr id="19" name="사각형 설명선 18"/>
          <p:cNvSpPr/>
          <p:nvPr/>
        </p:nvSpPr>
        <p:spPr>
          <a:xfrm>
            <a:off x="971600" y="3861048"/>
            <a:ext cx="1296144"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Summary Tab</a:t>
            </a:r>
            <a:endParaRPr lang="ko-KR" altLang="en-US" sz="1200" b="1" dirty="0">
              <a:solidFill>
                <a:srgbClr val="4D4D4F"/>
              </a:solidFill>
            </a:endParaRPr>
          </a:p>
        </p:txBody>
      </p:sp>
      <p:sp>
        <p:nvSpPr>
          <p:cNvPr id="20" name="모서리가 둥근 직사각형 19"/>
          <p:cNvSpPr/>
          <p:nvPr/>
        </p:nvSpPr>
        <p:spPr>
          <a:xfrm>
            <a:off x="353176" y="4151921"/>
            <a:ext cx="61842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21" name="사각형 설명선 20"/>
          <p:cNvSpPr/>
          <p:nvPr/>
        </p:nvSpPr>
        <p:spPr>
          <a:xfrm>
            <a:off x="2627784" y="4330722"/>
            <a:ext cx="1296144"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Project </a:t>
            </a:r>
            <a:r>
              <a:rPr lang="ko-KR" altLang="en-US" sz="1200" b="1" dirty="0">
                <a:solidFill>
                  <a:srgbClr val="4D4D4F"/>
                </a:solidFill>
              </a:rPr>
              <a:t>선택</a:t>
            </a:r>
          </a:p>
        </p:txBody>
      </p:sp>
    </p:spTree>
    <p:extLst>
      <p:ext uri="{BB962C8B-B14F-4D97-AF65-F5344CB8AC3E}">
        <p14:creationId xmlns:p14="http://schemas.microsoft.com/office/powerpoint/2010/main" val="3094526760"/>
      </p:ext>
    </p:extLst>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940152" y="1080000"/>
            <a:ext cx="2858560" cy="3231654"/>
          </a:xfrm>
          <a:prstGeom prst="rect">
            <a:avLst/>
          </a:prstGeom>
          <a:noFill/>
        </p:spPr>
        <p:txBody>
          <a:bodyPr wrap="square" lIns="0" tIns="0" rIns="0" bIns="0" rtlCol="0">
            <a:spAutoFit/>
          </a:bodyPr>
          <a:lstStyle/>
          <a:p>
            <a:pPr marL="342900" indent="-342900">
              <a:buFont typeface="+mj-lt"/>
              <a:buAutoNum type="arabicPeriod"/>
            </a:pPr>
            <a:r>
              <a:rPr lang="en-US" altLang="ko-KR" sz="1400" b="1" dirty="0">
                <a:solidFill>
                  <a:srgbClr val="4D4D4F"/>
                </a:solidFill>
                <a:latin typeface="맑은 고딕" pitchFamily="50" charset="-127"/>
                <a:ea typeface="맑은 고딕" pitchFamily="50" charset="-127"/>
              </a:rPr>
              <a:t>Project </a:t>
            </a:r>
            <a:r>
              <a:rPr lang="ko-KR" altLang="en-US" sz="1400" b="1" dirty="0">
                <a:solidFill>
                  <a:srgbClr val="4D4D4F"/>
                </a:solidFill>
                <a:latin typeface="맑은 고딕" pitchFamily="50" charset="-127"/>
                <a:ea typeface="맑은 고딕" pitchFamily="50" charset="-127"/>
              </a:rPr>
              <a:t>시작 날짜와 실제 프로젝트가 실행되는 날짜 및 </a:t>
            </a:r>
            <a:r>
              <a:rPr lang="en-US" altLang="ko-KR" sz="1400" b="1" dirty="0">
                <a:solidFill>
                  <a:srgbClr val="4D4D4F"/>
                </a:solidFill>
                <a:latin typeface="맑은 고딕" pitchFamily="50" charset="-127"/>
                <a:ea typeface="맑은 고딕" pitchFamily="50" charset="-127"/>
              </a:rPr>
              <a:t>Project </a:t>
            </a:r>
            <a:r>
              <a:rPr lang="ko-KR" altLang="en-US" sz="1400" b="1" dirty="0">
                <a:solidFill>
                  <a:srgbClr val="4D4D4F"/>
                </a:solidFill>
                <a:latin typeface="맑은 고딕" pitchFamily="50" charset="-127"/>
                <a:ea typeface="맑은 고딕" pitchFamily="50" charset="-127"/>
              </a:rPr>
              <a:t>계획에 대한 날짜를 입력 할 수 있음</a:t>
            </a:r>
            <a:r>
              <a:rPr lang="en-US" altLang="ko-KR" sz="1400" b="1" dirty="0">
                <a:solidFill>
                  <a:srgbClr val="4D4D4F"/>
                </a:solidFill>
                <a:latin typeface="맑은 고딕" pitchFamily="50" charset="-127"/>
                <a:ea typeface="맑은 고딕" pitchFamily="50" charset="-127"/>
              </a:rPr>
              <a:t>.</a:t>
            </a: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p:txBody>
      </p:sp>
      <p:sp>
        <p:nvSpPr>
          <p:cNvPr id="2" name="제목 1"/>
          <p:cNvSpPr>
            <a:spLocks noGrp="1"/>
          </p:cNvSpPr>
          <p:nvPr>
            <p:ph type="title"/>
          </p:nvPr>
        </p:nvSpPr>
        <p:spPr/>
        <p:txBody>
          <a:bodyPr/>
          <a:lstStyle/>
          <a:p>
            <a:r>
              <a:rPr lang="ko-KR" altLang="en-US" b="1" dirty="0">
                <a:latin typeface="맑은 고딕" pitchFamily="50" charset="-127"/>
                <a:ea typeface="맑은 고딕" pitchFamily="50" charset="-127"/>
              </a:rPr>
              <a:t>프로젝트 관리 </a:t>
            </a:r>
            <a:r>
              <a:rPr lang="en-US" altLang="ko-KR" b="1" dirty="0">
                <a:latin typeface="맑은 고딕" pitchFamily="50" charset="-127"/>
                <a:ea typeface="맑은 고딕" pitchFamily="50" charset="-127"/>
              </a:rPr>
              <a:t>(Project Management</a:t>
            </a:r>
            <a:r>
              <a:rPr lang="en-US" altLang="ko-KR" b="1" dirty="0" smtClean="0">
                <a:latin typeface="맑은 고딕" pitchFamily="50" charset="-127"/>
                <a:ea typeface="맑은 고딕" pitchFamily="50" charset="-127"/>
              </a:rPr>
              <a:t>)</a:t>
            </a:r>
            <a:endParaRPr lang="ko-KR" altLang="en-US" dirty="0"/>
          </a:p>
        </p:txBody>
      </p:sp>
      <p:pic>
        <p:nvPicPr>
          <p:cNvPr id="1229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1" y="108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사각형 설명선 6"/>
          <p:cNvSpPr/>
          <p:nvPr/>
        </p:nvSpPr>
        <p:spPr>
          <a:xfrm>
            <a:off x="6267771" y="2134355"/>
            <a:ext cx="2484276" cy="864096"/>
          </a:xfrm>
          <a:prstGeom prst="wedgeRectCallout">
            <a:avLst>
              <a:gd name="adj1" fmla="val -65668"/>
              <a:gd name="adj2" fmla="val 21229"/>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Project</a:t>
            </a:r>
            <a:r>
              <a:rPr lang="ko-KR" altLang="en-US" sz="1200" b="1" dirty="0">
                <a:solidFill>
                  <a:srgbClr val="4D4D4F"/>
                </a:solidFill>
              </a:rPr>
              <a:t>의 </a:t>
            </a:r>
            <a:r>
              <a:rPr lang="en-US" altLang="ko-KR" sz="1200" b="1" dirty="0">
                <a:solidFill>
                  <a:srgbClr val="4D4D4F"/>
                </a:solidFill>
              </a:rPr>
              <a:t>Schedule </a:t>
            </a:r>
            <a:r>
              <a:rPr lang="ko-KR" altLang="en-US" sz="1200" b="1" dirty="0">
                <a:solidFill>
                  <a:srgbClr val="4D4D4F"/>
                </a:solidFill>
              </a:rPr>
              <a:t>및 </a:t>
            </a:r>
            <a:r>
              <a:rPr lang="en-US" altLang="ko-KR" sz="1200" b="1" dirty="0">
                <a:solidFill>
                  <a:srgbClr val="4D4D4F"/>
                </a:solidFill>
              </a:rPr>
              <a:t>Budget</a:t>
            </a:r>
            <a:r>
              <a:rPr lang="ko-KR" altLang="en-US" sz="1200" b="1" dirty="0">
                <a:solidFill>
                  <a:srgbClr val="4D4D4F"/>
                </a:solidFill>
              </a:rPr>
              <a:t>등을 </a:t>
            </a:r>
            <a:r>
              <a:rPr lang="en-US" altLang="ko-KR" sz="1200" b="1" dirty="0">
                <a:solidFill>
                  <a:srgbClr val="4D4D4F"/>
                </a:solidFill>
              </a:rPr>
              <a:t>Project </a:t>
            </a:r>
            <a:r>
              <a:rPr lang="ko-KR" altLang="en-US" sz="1200" b="1" dirty="0">
                <a:solidFill>
                  <a:srgbClr val="4D4D4F"/>
                </a:solidFill>
              </a:rPr>
              <a:t>생성 시 입력 및 변경하여 </a:t>
            </a:r>
            <a:r>
              <a:rPr lang="en-US" altLang="ko-KR" sz="1200" b="1" dirty="0">
                <a:solidFill>
                  <a:srgbClr val="4D4D4F"/>
                </a:solidFill>
              </a:rPr>
              <a:t>Project</a:t>
            </a:r>
            <a:r>
              <a:rPr lang="ko-KR" altLang="en-US" sz="1200" b="1" dirty="0">
                <a:solidFill>
                  <a:srgbClr val="4D4D4F"/>
                </a:solidFill>
              </a:rPr>
              <a:t>를 효율적으로 관리 할 수 있음</a:t>
            </a:r>
            <a:r>
              <a:rPr lang="en-US" altLang="ko-KR" sz="1200" b="1" dirty="0">
                <a:solidFill>
                  <a:srgbClr val="4D4D4F"/>
                </a:solidFill>
              </a:rPr>
              <a:t>.</a:t>
            </a:r>
            <a:endParaRPr lang="ko-KR" altLang="en-US" sz="1200" b="1" dirty="0">
              <a:solidFill>
                <a:srgbClr val="4D4D4F"/>
              </a:solidFill>
            </a:endParaRP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326016"/>
            <a:ext cx="1152128" cy="1010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42"/>
          <p:cNvSpPr>
            <a:spLocks noChangeArrowheads="1"/>
          </p:cNvSpPr>
          <p:nvPr/>
        </p:nvSpPr>
        <p:spPr bwMode="auto">
          <a:xfrm>
            <a:off x="5856593" y="1078885"/>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1</a:t>
            </a:r>
          </a:p>
        </p:txBody>
      </p:sp>
      <p:sp>
        <p:nvSpPr>
          <p:cNvPr id="12" name="Oval 42"/>
          <p:cNvSpPr>
            <a:spLocks noChangeArrowheads="1"/>
          </p:cNvSpPr>
          <p:nvPr/>
        </p:nvSpPr>
        <p:spPr bwMode="auto">
          <a:xfrm>
            <a:off x="455024" y="1699309"/>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1</a:t>
            </a:r>
          </a:p>
        </p:txBody>
      </p:sp>
      <p:pic>
        <p:nvPicPr>
          <p:cNvPr id="13" name="Picture 2"/>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00" y="387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사각형 설명선 13"/>
          <p:cNvSpPr/>
          <p:nvPr/>
        </p:nvSpPr>
        <p:spPr>
          <a:xfrm>
            <a:off x="4355976" y="4437112"/>
            <a:ext cx="2484276" cy="864096"/>
          </a:xfrm>
          <a:prstGeom prst="wedgeRectCallout">
            <a:avLst>
              <a:gd name="adj1" fmla="val -83336"/>
              <a:gd name="adj2" fmla="val -39089"/>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Project</a:t>
            </a:r>
            <a:r>
              <a:rPr lang="ko-KR" altLang="en-US" sz="1200" b="1" dirty="0">
                <a:solidFill>
                  <a:srgbClr val="4D4D4F"/>
                </a:solidFill>
              </a:rPr>
              <a:t>의 속성을 주어 </a:t>
            </a:r>
            <a:r>
              <a:rPr lang="en-US" altLang="ko-KR" sz="1200" b="1" dirty="0">
                <a:solidFill>
                  <a:srgbClr val="4D4D4F"/>
                </a:solidFill>
              </a:rPr>
              <a:t>Project</a:t>
            </a:r>
            <a:r>
              <a:rPr lang="ko-KR" altLang="en-US" sz="1200" b="1" dirty="0">
                <a:solidFill>
                  <a:srgbClr val="4D4D4F"/>
                </a:solidFill>
              </a:rPr>
              <a:t>의 기능을 제한할 수 있음</a:t>
            </a:r>
            <a:r>
              <a:rPr lang="en-US" altLang="ko-KR" sz="1200" b="1" dirty="0">
                <a:solidFill>
                  <a:srgbClr val="4D4D4F"/>
                </a:solidFill>
              </a:rPr>
              <a:t>.</a:t>
            </a:r>
            <a:endParaRPr lang="ko-KR" altLang="en-US" sz="1200" b="1" dirty="0">
              <a:solidFill>
                <a:srgbClr val="4D4D4F"/>
              </a:solidFill>
            </a:endParaRPr>
          </a:p>
        </p:txBody>
      </p:sp>
      <p:sp>
        <p:nvSpPr>
          <p:cNvPr id="15" name="사각형 설명선 14"/>
          <p:cNvSpPr/>
          <p:nvPr/>
        </p:nvSpPr>
        <p:spPr>
          <a:xfrm>
            <a:off x="1403648" y="1071240"/>
            <a:ext cx="1944216"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Schedule &amp; Budget Tab</a:t>
            </a:r>
            <a:endParaRPr lang="ko-KR" altLang="en-US" sz="1200" b="1" dirty="0">
              <a:solidFill>
                <a:srgbClr val="4D4D4F"/>
              </a:solidFill>
            </a:endParaRPr>
          </a:p>
        </p:txBody>
      </p:sp>
      <p:sp>
        <p:nvSpPr>
          <p:cNvPr id="16" name="모서리가 둥근 직사각형 15"/>
          <p:cNvSpPr/>
          <p:nvPr/>
        </p:nvSpPr>
        <p:spPr>
          <a:xfrm>
            <a:off x="785224" y="1362113"/>
            <a:ext cx="69043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7" name="모서리가 둥근 직사각형 16"/>
          <p:cNvSpPr/>
          <p:nvPr/>
        </p:nvSpPr>
        <p:spPr>
          <a:xfrm>
            <a:off x="1321352" y="4168782"/>
            <a:ext cx="561240" cy="161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8" name="사각형 설명선 17"/>
          <p:cNvSpPr/>
          <p:nvPr/>
        </p:nvSpPr>
        <p:spPr>
          <a:xfrm>
            <a:off x="2195736" y="3925326"/>
            <a:ext cx="1368152"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Properties Tab</a:t>
            </a:r>
            <a:endParaRPr lang="ko-KR" altLang="en-US" sz="1200" b="1" dirty="0">
              <a:solidFill>
                <a:srgbClr val="4D4D4F"/>
              </a:solidFill>
            </a:endParaRPr>
          </a:p>
        </p:txBody>
      </p:sp>
      <p:sp>
        <p:nvSpPr>
          <p:cNvPr id="19" name="모서리가 둥근 직사각형 18"/>
          <p:cNvSpPr/>
          <p:nvPr/>
        </p:nvSpPr>
        <p:spPr>
          <a:xfrm>
            <a:off x="504604" y="4401762"/>
            <a:ext cx="2987276" cy="2513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Tree>
    <p:extLst>
      <p:ext uri="{BB962C8B-B14F-4D97-AF65-F5344CB8AC3E}">
        <p14:creationId xmlns:p14="http://schemas.microsoft.com/office/powerpoint/2010/main" val="1672537836"/>
      </p:ext>
    </p:extLst>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a:latin typeface="맑은 고딕" pitchFamily="50" charset="-127"/>
                <a:ea typeface="맑은 고딕" pitchFamily="50" charset="-127"/>
              </a:rPr>
              <a:t>프로젝트 관리 </a:t>
            </a:r>
            <a:r>
              <a:rPr lang="en-US" altLang="ko-KR" b="1" dirty="0">
                <a:latin typeface="맑은 고딕" pitchFamily="50" charset="-127"/>
                <a:ea typeface="맑은 고딕" pitchFamily="50" charset="-127"/>
              </a:rPr>
              <a:t>(Project Management</a:t>
            </a:r>
            <a:r>
              <a:rPr lang="en-US" altLang="ko-KR" b="1" dirty="0" smtClean="0">
                <a:latin typeface="맑은 고딕" pitchFamily="50" charset="-127"/>
                <a:ea typeface="맑은 고딕" pitchFamily="50" charset="-127"/>
              </a:rPr>
              <a:t>)</a:t>
            </a:r>
            <a:endParaRPr lang="ko-KR" altLang="en-US" dirty="0"/>
          </a:p>
        </p:txBody>
      </p:sp>
      <p:pic>
        <p:nvPicPr>
          <p:cNvPr id="14338"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508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940152" y="1080000"/>
            <a:ext cx="2858560" cy="5601533"/>
          </a:xfrm>
          <a:prstGeom prst="rect">
            <a:avLst/>
          </a:prstGeom>
          <a:noFill/>
        </p:spPr>
        <p:txBody>
          <a:bodyPr wrap="square" lIns="0" tIns="0" rIns="0" bIns="0" rtlCol="0">
            <a:spAutoFit/>
          </a:bodyPr>
          <a:lstStyle/>
          <a:p>
            <a:pPr marL="342900" indent="-342900">
              <a:buFont typeface="+mj-lt"/>
              <a:buAutoNum type="arabicPeriod"/>
            </a:pPr>
            <a:r>
              <a:rPr lang="ko-KR" altLang="en-US" sz="1400" b="1" dirty="0">
                <a:solidFill>
                  <a:srgbClr val="4D4D4F"/>
                </a:solidFill>
                <a:latin typeface="맑은 고딕" pitchFamily="50" charset="-127"/>
                <a:ea typeface="맑은 고딕" pitchFamily="50" charset="-127"/>
              </a:rPr>
              <a:t>다양한 </a:t>
            </a:r>
            <a:r>
              <a:rPr lang="en-US" altLang="ko-KR" sz="1400" b="1" dirty="0">
                <a:solidFill>
                  <a:srgbClr val="4D4D4F"/>
                </a:solidFill>
                <a:latin typeface="맑은 고딕" pitchFamily="50" charset="-127"/>
                <a:ea typeface="맑은 고딕" pitchFamily="50" charset="-127"/>
              </a:rPr>
              <a:t>Metrics </a:t>
            </a:r>
            <a:r>
              <a:rPr lang="ko-KR" altLang="en-US" sz="1400" b="1" dirty="0">
                <a:solidFill>
                  <a:srgbClr val="4D4D4F"/>
                </a:solidFill>
                <a:latin typeface="맑은 고딕" pitchFamily="50" charset="-127"/>
                <a:ea typeface="맑은 고딕" pitchFamily="50" charset="-127"/>
              </a:rPr>
              <a:t>항목들을 제공하여 프로젝트 수행 시 생성된 </a:t>
            </a:r>
            <a:r>
              <a:rPr lang="en-US" altLang="ko-KR" sz="1400" b="1" dirty="0">
                <a:solidFill>
                  <a:srgbClr val="4D4D4F"/>
                </a:solidFill>
                <a:latin typeface="맑은 고딕" pitchFamily="50" charset="-127"/>
                <a:ea typeface="맑은 고딕" pitchFamily="50" charset="-127"/>
              </a:rPr>
              <a:t>Activity, Change Request, Defects, Test Session</a:t>
            </a:r>
            <a:r>
              <a:rPr lang="ko-KR" altLang="en-US" sz="1400" b="1" dirty="0">
                <a:solidFill>
                  <a:srgbClr val="4D4D4F"/>
                </a:solidFill>
                <a:latin typeface="맑은 고딕" pitchFamily="50" charset="-127"/>
                <a:ea typeface="맑은 고딕" pitchFamily="50" charset="-127"/>
              </a:rPr>
              <a:t>등이 자동으로 계산되어 보여지는 기능을 제공</a:t>
            </a:r>
            <a:r>
              <a:rPr lang="en-US" altLang="ko-KR" sz="1400" b="1" dirty="0">
                <a:solidFill>
                  <a:srgbClr val="4D4D4F"/>
                </a:solidFill>
                <a:latin typeface="맑은 고딕" pitchFamily="50" charset="-127"/>
                <a:ea typeface="맑은 고딕" pitchFamily="50" charset="-127"/>
              </a:rPr>
              <a:t>.</a:t>
            </a: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r>
              <a:rPr lang="ko-KR" altLang="en-US" sz="1400" b="1" dirty="0">
                <a:solidFill>
                  <a:srgbClr val="4D4D4F"/>
                </a:solidFill>
                <a:latin typeface="맑은 고딕" pitchFamily="50" charset="-127"/>
                <a:ea typeface="맑은 고딕" pitchFamily="50" charset="-127"/>
              </a:rPr>
              <a:t>현재 미해결된 사항들 및 프로젝트 수행 시 발생된 요구사항 문서의 개수를 자동으로 계산하여 보여지는 기능 제공</a:t>
            </a: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r>
              <a:rPr lang="ko-KR" altLang="en-US" sz="1400" b="1" dirty="0">
                <a:solidFill>
                  <a:srgbClr val="4D4D4F"/>
                </a:solidFill>
                <a:latin typeface="맑은 고딕" pitchFamily="50" charset="-127"/>
                <a:ea typeface="맑은 고딕" pitchFamily="50" charset="-127"/>
              </a:rPr>
              <a:t>프로젝트 수행 시 진행된 테스트 결과를 자동으로 계산하여 보여지는 기능 제공</a:t>
            </a:r>
            <a:r>
              <a:rPr lang="en-US" altLang="ko-KR" sz="1400" b="1" dirty="0">
                <a:solidFill>
                  <a:srgbClr val="4D4D4F"/>
                </a:solidFill>
                <a:latin typeface="맑은 고딕" pitchFamily="50" charset="-127"/>
                <a:ea typeface="맑은 고딕" pitchFamily="50" charset="-127"/>
              </a:rPr>
              <a:t>.</a:t>
            </a: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p:txBody>
      </p:sp>
      <p:sp>
        <p:nvSpPr>
          <p:cNvPr id="7" name="Oval 42"/>
          <p:cNvSpPr>
            <a:spLocks noChangeArrowheads="1"/>
          </p:cNvSpPr>
          <p:nvPr/>
        </p:nvSpPr>
        <p:spPr bwMode="auto">
          <a:xfrm>
            <a:off x="2670798" y="1772816"/>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1</a:t>
            </a:r>
          </a:p>
        </p:txBody>
      </p:sp>
      <p:sp>
        <p:nvSpPr>
          <p:cNvPr id="8" name="Oval 42"/>
          <p:cNvSpPr>
            <a:spLocks noChangeArrowheads="1"/>
          </p:cNvSpPr>
          <p:nvPr/>
        </p:nvSpPr>
        <p:spPr bwMode="auto">
          <a:xfrm>
            <a:off x="360000" y="2813991"/>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2</a:t>
            </a:r>
          </a:p>
        </p:txBody>
      </p:sp>
      <p:sp>
        <p:nvSpPr>
          <p:cNvPr id="9" name="Oval 42"/>
          <p:cNvSpPr>
            <a:spLocks noChangeArrowheads="1"/>
          </p:cNvSpPr>
          <p:nvPr/>
        </p:nvSpPr>
        <p:spPr bwMode="auto">
          <a:xfrm>
            <a:off x="370264" y="3889803"/>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3</a:t>
            </a:r>
          </a:p>
        </p:txBody>
      </p:sp>
      <p:sp>
        <p:nvSpPr>
          <p:cNvPr id="10" name="Oval 42"/>
          <p:cNvSpPr>
            <a:spLocks noChangeArrowheads="1"/>
          </p:cNvSpPr>
          <p:nvPr/>
        </p:nvSpPr>
        <p:spPr bwMode="auto">
          <a:xfrm>
            <a:off x="5856593" y="1078885"/>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1</a:t>
            </a:r>
          </a:p>
        </p:txBody>
      </p:sp>
      <p:sp>
        <p:nvSpPr>
          <p:cNvPr id="11" name="Oval 42"/>
          <p:cNvSpPr>
            <a:spLocks noChangeArrowheads="1"/>
          </p:cNvSpPr>
          <p:nvPr/>
        </p:nvSpPr>
        <p:spPr bwMode="auto">
          <a:xfrm>
            <a:off x="5856593" y="3642026"/>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3</a:t>
            </a:r>
          </a:p>
        </p:txBody>
      </p:sp>
      <p:sp>
        <p:nvSpPr>
          <p:cNvPr id="12" name="Oval 42"/>
          <p:cNvSpPr>
            <a:spLocks noChangeArrowheads="1"/>
          </p:cNvSpPr>
          <p:nvPr/>
        </p:nvSpPr>
        <p:spPr bwMode="auto">
          <a:xfrm>
            <a:off x="5856593" y="2492896"/>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solidFill>
                  <a:srgbClr val="4D4D4F"/>
                </a:solidFill>
                <a:ea typeface="돋움" pitchFamily="34" charset="-127"/>
              </a:rPr>
              <a:t>2</a:t>
            </a:r>
          </a:p>
        </p:txBody>
      </p:sp>
      <p:sp>
        <p:nvSpPr>
          <p:cNvPr id="13" name="모서리가 둥근 직사각형 12"/>
          <p:cNvSpPr/>
          <p:nvPr/>
        </p:nvSpPr>
        <p:spPr>
          <a:xfrm>
            <a:off x="1600240" y="1548792"/>
            <a:ext cx="561240" cy="161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4" name="사각형 설명선 13"/>
          <p:cNvSpPr/>
          <p:nvPr/>
        </p:nvSpPr>
        <p:spPr>
          <a:xfrm>
            <a:off x="2474624" y="1305336"/>
            <a:ext cx="1089264"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Metrics Tab</a:t>
            </a:r>
            <a:endParaRPr lang="ko-KR" altLang="en-US" sz="1200" b="1" dirty="0">
              <a:solidFill>
                <a:srgbClr val="4D4D4F"/>
              </a:solidFill>
            </a:endParaRPr>
          </a:p>
        </p:txBody>
      </p:sp>
    </p:spTree>
    <p:extLst>
      <p:ext uri="{BB962C8B-B14F-4D97-AF65-F5344CB8AC3E}">
        <p14:creationId xmlns:p14="http://schemas.microsoft.com/office/powerpoint/2010/main" val="3512564797"/>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a:latin typeface="맑은 고딕" pitchFamily="50" charset="-127"/>
                <a:ea typeface="맑은 고딕" pitchFamily="50" charset="-127"/>
              </a:rPr>
              <a:t>프로젝트 관리 </a:t>
            </a:r>
            <a:r>
              <a:rPr lang="en-US" altLang="ko-KR" b="1" dirty="0">
                <a:latin typeface="맑은 고딕" pitchFamily="50" charset="-127"/>
                <a:ea typeface="맑은 고딕" pitchFamily="50" charset="-127"/>
              </a:rPr>
              <a:t>(Project Management</a:t>
            </a:r>
            <a:r>
              <a:rPr lang="en-US" altLang="ko-KR" b="1" dirty="0" smtClean="0">
                <a:latin typeface="맑은 고딕" pitchFamily="50" charset="-127"/>
                <a:ea typeface="맑은 고딕" pitchFamily="50" charset="-127"/>
              </a:rPr>
              <a:t>)</a:t>
            </a:r>
            <a:endParaRPr lang="ko-KR" altLang="en-US" dirty="0"/>
          </a:p>
        </p:txBody>
      </p:sp>
      <p:pic>
        <p:nvPicPr>
          <p:cNvPr id="1536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387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모서리가 둥근 직사각형 7"/>
          <p:cNvSpPr/>
          <p:nvPr/>
        </p:nvSpPr>
        <p:spPr>
          <a:xfrm>
            <a:off x="1987140" y="1350888"/>
            <a:ext cx="561240" cy="161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9" name="사각형 설명선 8"/>
          <p:cNvSpPr/>
          <p:nvPr/>
        </p:nvSpPr>
        <p:spPr>
          <a:xfrm>
            <a:off x="2861524" y="1107432"/>
            <a:ext cx="1422444"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Relationship Tab</a:t>
            </a:r>
            <a:endParaRPr lang="ko-KR" altLang="en-US" sz="1200" b="1" dirty="0">
              <a:solidFill>
                <a:srgbClr val="4D4D4F"/>
              </a:solidFill>
            </a:endParaRPr>
          </a:p>
        </p:txBody>
      </p:sp>
      <p:sp>
        <p:nvSpPr>
          <p:cNvPr id="10" name="모서리가 둥근 직사각형 9"/>
          <p:cNvSpPr/>
          <p:nvPr/>
        </p:nvSpPr>
        <p:spPr>
          <a:xfrm>
            <a:off x="2456336" y="4368606"/>
            <a:ext cx="561240" cy="161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2" name="사각형 설명선 11"/>
          <p:cNvSpPr/>
          <p:nvPr/>
        </p:nvSpPr>
        <p:spPr>
          <a:xfrm>
            <a:off x="1214198" y="4941168"/>
            <a:ext cx="2484276" cy="593162"/>
          </a:xfrm>
          <a:prstGeom prst="wedgeRectCallout">
            <a:avLst>
              <a:gd name="adj1" fmla="val -66772"/>
              <a:gd name="adj2" fmla="val -6243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b="1" dirty="0">
                <a:solidFill>
                  <a:srgbClr val="4D4D4F"/>
                </a:solidFill>
              </a:rPr>
              <a:t>프로젝트와 관련된 파일을 추가하여 관리 할 수 있음</a:t>
            </a:r>
            <a:r>
              <a:rPr lang="en-US" altLang="ko-KR" sz="1200" b="1" dirty="0">
                <a:solidFill>
                  <a:srgbClr val="4D4D4F"/>
                </a:solidFill>
              </a:rPr>
              <a:t>.</a:t>
            </a:r>
            <a:endParaRPr lang="ko-KR" altLang="en-US" sz="1200" b="1" dirty="0">
              <a:solidFill>
                <a:srgbClr val="4D4D4F"/>
              </a:solidFill>
            </a:endParaRPr>
          </a:p>
        </p:txBody>
      </p:sp>
      <p:sp>
        <p:nvSpPr>
          <p:cNvPr id="13" name="모서리가 둥근 직사각형 12"/>
          <p:cNvSpPr/>
          <p:nvPr/>
        </p:nvSpPr>
        <p:spPr>
          <a:xfrm>
            <a:off x="494976" y="4725144"/>
            <a:ext cx="280620" cy="161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4293096"/>
            <a:ext cx="3276601"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사각형 설명선 14"/>
          <p:cNvSpPr/>
          <p:nvPr/>
        </p:nvSpPr>
        <p:spPr>
          <a:xfrm>
            <a:off x="6372200" y="5198209"/>
            <a:ext cx="2484276" cy="593162"/>
          </a:xfrm>
          <a:prstGeom prst="wedgeRectCallout">
            <a:avLst>
              <a:gd name="adj1" fmla="val -40271"/>
              <a:gd name="adj2" fmla="val 93263"/>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smtClean="0">
                <a:solidFill>
                  <a:srgbClr val="4D4D4F"/>
                </a:solidFill>
              </a:rPr>
              <a:t>+ </a:t>
            </a:r>
            <a:r>
              <a:rPr lang="ko-KR" altLang="en-US" sz="1200" b="1" dirty="0" smtClean="0">
                <a:solidFill>
                  <a:srgbClr val="4D4D4F"/>
                </a:solidFill>
              </a:rPr>
              <a:t>아이콘 선택 시 파일 선택하는 창이 나타남</a:t>
            </a:r>
            <a:r>
              <a:rPr lang="en-US" altLang="ko-KR" sz="1200" b="1" dirty="0" smtClean="0">
                <a:solidFill>
                  <a:srgbClr val="4D4D4F"/>
                </a:solidFill>
              </a:rPr>
              <a:t>. </a:t>
            </a:r>
            <a:r>
              <a:rPr lang="ko-KR" altLang="en-US" sz="1200" b="1" dirty="0" smtClean="0">
                <a:solidFill>
                  <a:srgbClr val="4D4D4F"/>
                </a:solidFill>
              </a:rPr>
              <a:t>추가할 파일 선택 후 </a:t>
            </a:r>
            <a:r>
              <a:rPr lang="en-US" altLang="ko-KR" sz="1200" b="1" dirty="0" smtClean="0">
                <a:solidFill>
                  <a:srgbClr val="4D4D4F"/>
                </a:solidFill>
              </a:rPr>
              <a:t>OK</a:t>
            </a:r>
            <a:endParaRPr lang="ko-KR" altLang="en-US" sz="1200" b="1" dirty="0">
              <a:solidFill>
                <a:srgbClr val="4D4D4F"/>
              </a:solidFill>
            </a:endParaRPr>
          </a:p>
        </p:txBody>
      </p:sp>
      <p:sp>
        <p:nvSpPr>
          <p:cNvPr id="11" name="사각형 설명선 10"/>
          <p:cNvSpPr/>
          <p:nvPr/>
        </p:nvSpPr>
        <p:spPr>
          <a:xfrm>
            <a:off x="2861524" y="4135500"/>
            <a:ext cx="1457304"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Attachments Tab</a:t>
            </a:r>
            <a:endParaRPr lang="ko-KR" altLang="en-US" sz="1200" b="1" dirty="0">
              <a:solidFill>
                <a:srgbClr val="4D4D4F"/>
              </a:solidFill>
            </a:endParaRPr>
          </a:p>
        </p:txBody>
      </p:sp>
    </p:spTree>
    <p:extLst>
      <p:ext uri="{BB962C8B-B14F-4D97-AF65-F5344CB8AC3E}">
        <p14:creationId xmlns:p14="http://schemas.microsoft.com/office/powerpoint/2010/main" val="3451083315"/>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0" tIns="0" rIns="0" bIns="0" rtlCol="0" anchor="ctr" anchorCtr="0">
            <a:noAutofit/>
          </a:bodyPr>
          <a:lstStyle/>
          <a:p>
            <a:r>
              <a:rPr lang="ko-KR" altLang="en-US" b="1" dirty="0">
                <a:latin typeface="맑은 고딕" pitchFamily="50" charset="-127"/>
                <a:ea typeface="맑은 고딕" pitchFamily="50" charset="-127"/>
              </a:rPr>
              <a:t>자동차 반도체 시장 규모</a:t>
            </a:r>
          </a:p>
        </p:txBody>
      </p:sp>
      <p:sp>
        <p:nvSpPr>
          <p:cNvPr id="4" name="바닥글 개체 틀 3"/>
          <p:cNvSpPr>
            <a:spLocks noGrp="1"/>
          </p:cNvSpPr>
          <p:nvPr>
            <p:ph type="ftr" sz="quarter" idx="3"/>
          </p:nvPr>
        </p:nvSpPr>
        <p:spPr/>
        <p:txBody>
          <a:bodyPr/>
          <a:lstStyle/>
          <a:p>
            <a:endParaRPr lang="en-US" dirty="0"/>
          </a:p>
        </p:txBody>
      </p:sp>
      <p:graphicFrame>
        <p:nvGraphicFramePr>
          <p:cNvPr id="8" name="차트 7"/>
          <p:cNvGraphicFramePr/>
          <p:nvPr>
            <p:extLst>
              <p:ext uri="{D42A27DB-BD31-4B8C-83A1-F6EECF244321}">
                <p14:modId xmlns:p14="http://schemas.microsoft.com/office/powerpoint/2010/main" val="3766889976"/>
              </p:ext>
            </p:extLst>
          </p:nvPr>
        </p:nvGraphicFramePr>
        <p:xfrm>
          <a:off x="539552" y="1397000"/>
          <a:ext cx="8208912" cy="4984328"/>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
          <p:cNvSpPr txBox="1"/>
          <p:nvPr/>
        </p:nvSpPr>
        <p:spPr>
          <a:xfrm>
            <a:off x="2339752" y="4149080"/>
            <a:ext cx="468052"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ko-KR" sz="2000" b="1" dirty="0" smtClean="0">
                <a:latin typeface="맑은 고딕" pitchFamily="50" charset="-127"/>
                <a:ea typeface="맑은 고딕" pitchFamily="50" charset="-127"/>
              </a:rPr>
              <a:t>179</a:t>
            </a:r>
            <a:endParaRPr lang="ko-KR" altLang="en-US" sz="2000" b="1" dirty="0" smtClean="0">
              <a:latin typeface="맑은 고딕" pitchFamily="50" charset="-127"/>
              <a:ea typeface="맑은 고딕" pitchFamily="50" charset="-127"/>
            </a:endParaRPr>
          </a:p>
        </p:txBody>
      </p:sp>
      <p:sp>
        <p:nvSpPr>
          <p:cNvPr id="12" name="TextBox 1"/>
          <p:cNvSpPr txBox="1"/>
          <p:nvPr/>
        </p:nvSpPr>
        <p:spPr>
          <a:xfrm>
            <a:off x="3131840" y="4149080"/>
            <a:ext cx="468052"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ko-KR" sz="2000" b="1" dirty="0" smtClean="0">
                <a:latin typeface="맑은 고딕" pitchFamily="50" charset="-127"/>
                <a:ea typeface="맑은 고딕" pitchFamily="50" charset="-127"/>
              </a:rPr>
              <a:t>290</a:t>
            </a:r>
            <a:endParaRPr lang="ko-KR" altLang="en-US" sz="2000" b="1" dirty="0" smtClean="0">
              <a:latin typeface="맑은 고딕" pitchFamily="50" charset="-127"/>
              <a:ea typeface="맑은 고딕" pitchFamily="50" charset="-127"/>
            </a:endParaRPr>
          </a:p>
        </p:txBody>
      </p:sp>
      <p:sp>
        <p:nvSpPr>
          <p:cNvPr id="13" name="TextBox 1"/>
          <p:cNvSpPr txBox="1"/>
          <p:nvPr/>
        </p:nvSpPr>
        <p:spPr>
          <a:xfrm>
            <a:off x="5076056" y="4147591"/>
            <a:ext cx="468052"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ko-KR" sz="2000" b="1" dirty="0" smtClean="0">
                <a:latin typeface="맑은 고딕" pitchFamily="50" charset="-127"/>
                <a:ea typeface="맑은 고딕" pitchFamily="50" charset="-127"/>
              </a:rPr>
              <a:t>268</a:t>
            </a:r>
            <a:endParaRPr lang="ko-KR" altLang="en-US" sz="2000" b="1" dirty="0" smtClean="0">
              <a:latin typeface="맑은 고딕" pitchFamily="50" charset="-127"/>
              <a:ea typeface="맑은 고딕" pitchFamily="50" charset="-127"/>
            </a:endParaRPr>
          </a:p>
        </p:txBody>
      </p:sp>
      <p:sp>
        <p:nvSpPr>
          <p:cNvPr id="14" name="TextBox 1"/>
          <p:cNvSpPr txBox="1"/>
          <p:nvPr/>
        </p:nvSpPr>
        <p:spPr>
          <a:xfrm>
            <a:off x="5868144" y="4147590"/>
            <a:ext cx="468052"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ko-KR" sz="2000" b="1" dirty="0" smtClean="0">
                <a:latin typeface="맑은 고딕" pitchFamily="50" charset="-127"/>
                <a:ea typeface="맑은 고딕" pitchFamily="50" charset="-127"/>
              </a:rPr>
              <a:t>371</a:t>
            </a:r>
            <a:endParaRPr lang="ko-KR" altLang="en-US" sz="2000" b="1" dirty="0" smtClean="0">
              <a:latin typeface="맑은 고딕" pitchFamily="50" charset="-127"/>
              <a:ea typeface="맑은 고딕" pitchFamily="50" charset="-127"/>
            </a:endParaRPr>
          </a:p>
        </p:txBody>
      </p:sp>
      <p:sp>
        <p:nvSpPr>
          <p:cNvPr id="15" name="TextBox 1"/>
          <p:cNvSpPr txBox="1"/>
          <p:nvPr/>
        </p:nvSpPr>
        <p:spPr>
          <a:xfrm>
            <a:off x="6444208" y="6237312"/>
            <a:ext cx="2304256" cy="21544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ko-KR" altLang="en-US" sz="1400" b="1" dirty="0" smtClean="0">
                <a:latin typeface="맑은 고딕" pitchFamily="50" charset="-127"/>
                <a:ea typeface="맑은 고딕" pitchFamily="50" charset="-127"/>
              </a:rPr>
              <a:t>자료</a:t>
            </a:r>
            <a:r>
              <a:rPr lang="en-US" altLang="ko-KR" sz="1400" b="1" dirty="0" smtClean="0">
                <a:latin typeface="맑은 고딕" pitchFamily="50" charset="-127"/>
                <a:ea typeface="맑은 고딕" pitchFamily="50" charset="-127"/>
              </a:rPr>
              <a:t>: </a:t>
            </a:r>
            <a:r>
              <a:rPr lang="ko-KR" altLang="en-US" sz="1400" b="1" dirty="0" err="1" smtClean="0">
                <a:latin typeface="맑은 고딕" pitchFamily="50" charset="-127"/>
                <a:ea typeface="맑은 고딕" pitchFamily="50" charset="-127"/>
              </a:rPr>
              <a:t>스트레티지</a:t>
            </a:r>
            <a:r>
              <a:rPr lang="ko-KR" altLang="en-US" sz="1400" b="1" dirty="0" smtClean="0">
                <a:latin typeface="맑은 고딕" pitchFamily="50" charset="-127"/>
                <a:ea typeface="맑은 고딕" pitchFamily="50" charset="-127"/>
              </a:rPr>
              <a:t> </a:t>
            </a:r>
            <a:r>
              <a:rPr lang="ko-KR" altLang="en-US" sz="1400" b="1" dirty="0" err="1" smtClean="0">
                <a:latin typeface="맑은 고딕" pitchFamily="50" charset="-127"/>
                <a:ea typeface="맑은 고딕" pitchFamily="50" charset="-127"/>
              </a:rPr>
              <a:t>애널리틱스</a:t>
            </a:r>
            <a:endParaRPr lang="ko-KR" altLang="en-US" sz="1400" b="1" dirty="0" smtClean="0">
              <a:latin typeface="맑은 고딕" pitchFamily="50" charset="-127"/>
              <a:ea typeface="맑은 고딕" pitchFamily="50" charset="-127"/>
            </a:endParaRPr>
          </a:p>
        </p:txBody>
      </p:sp>
    </p:spTree>
    <p:extLst>
      <p:ext uri="{BB962C8B-B14F-4D97-AF65-F5344CB8AC3E}">
        <p14:creationId xmlns:p14="http://schemas.microsoft.com/office/powerpoint/2010/main" val="3011370332"/>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a:latin typeface="맑은 고딕" pitchFamily="50" charset="-127"/>
                <a:ea typeface="맑은 고딕" pitchFamily="50" charset="-127"/>
              </a:rPr>
              <a:t>프로젝트 관리 </a:t>
            </a:r>
            <a:r>
              <a:rPr lang="en-US" altLang="ko-KR" b="1" dirty="0">
                <a:latin typeface="맑은 고딕" pitchFamily="50" charset="-127"/>
                <a:ea typeface="맑은 고딕" pitchFamily="50" charset="-127"/>
              </a:rPr>
              <a:t>(Project Management</a:t>
            </a:r>
            <a:r>
              <a:rPr lang="en-US" altLang="ko-KR" b="1" dirty="0" smtClean="0">
                <a:latin typeface="맑은 고딕" pitchFamily="50" charset="-127"/>
                <a:ea typeface="맑은 고딕" pitchFamily="50" charset="-127"/>
              </a:rPr>
              <a:t>)</a:t>
            </a:r>
            <a:endParaRPr lang="ko-KR" altLang="en-US" dirty="0"/>
          </a:p>
        </p:txBody>
      </p:sp>
      <p:sp>
        <p:nvSpPr>
          <p:cNvPr id="4" name="바닥글 개체 틀 3"/>
          <p:cNvSpPr>
            <a:spLocks noGrp="1"/>
          </p:cNvSpPr>
          <p:nvPr>
            <p:ph type="ftr" sz="quarter" idx="3"/>
          </p:nvPr>
        </p:nvSpPr>
        <p:spPr/>
        <p:txBody>
          <a:bodyPr/>
          <a:lstStyle/>
          <a:p>
            <a:endParaRPr lang="en-US" dirty="0">
              <a:solidFill>
                <a:srgbClr val="4D4D4F"/>
              </a:solidFill>
            </a:endParaRPr>
          </a:p>
        </p:txBody>
      </p:sp>
      <p:pic>
        <p:nvPicPr>
          <p:cNvPr id="1741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1" y="387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사각형 설명선 7"/>
          <p:cNvSpPr/>
          <p:nvPr/>
        </p:nvSpPr>
        <p:spPr>
          <a:xfrm>
            <a:off x="6300192" y="3861328"/>
            <a:ext cx="2484276" cy="864096"/>
          </a:xfrm>
          <a:prstGeom prst="wedgeRectCallout">
            <a:avLst>
              <a:gd name="adj1" fmla="val -68244"/>
              <a:gd name="adj2" fmla="val 19112"/>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Project</a:t>
            </a:r>
            <a:r>
              <a:rPr lang="ko-KR" altLang="en-US" sz="1200" b="1" dirty="0">
                <a:solidFill>
                  <a:srgbClr val="4D4D4F"/>
                </a:solidFill>
              </a:rPr>
              <a:t>의 </a:t>
            </a:r>
            <a:r>
              <a:rPr lang="en-US" altLang="ko-KR" sz="1200" b="1" dirty="0" err="1">
                <a:solidFill>
                  <a:srgbClr val="4D4D4F"/>
                </a:solidFill>
              </a:rPr>
              <a:t>WorkFlow</a:t>
            </a:r>
            <a:r>
              <a:rPr lang="ko-KR" altLang="en-US" sz="1200" b="1" dirty="0">
                <a:solidFill>
                  <a:srgbClr val="4D4D4F"/>
                </a:solidFill>
              </a:rPr>
              <a:t>를 제공하여 현재 </a:t>
            </a:r>
            <a:r>
              <a:rPr lang="en-US" altLang="ko-KR" sz="1200" b="1" dirty="0">
                <a:solidFill>
                  <a:srgbClr val="4D4D4F"/>
                </a:solidFill>
              </a:rPr>
              <a:t>Project</a:t>
            </a:r>
            <a:r>
              <a:rPr lang="ko-KR" altLang="en-US" sz="1200" b="1" dirty="0">
                <a:solidFill>
                  <a:srgbClr val="4D4D4F"/>
                </a:solidFill>
              </a:rPr>
              <a:t>의 </a:t>
            </a:r>
            <a:r>
              <a:rPr lang="en-US" altLang="ko-KR" sz="1200" b="1" dirty="0">
                <a:solidFill>
                  <a:srgbClr val="4D4D4F"/>
                </a:solidFill>
              </a:rPr>
              <a:t>State</a:t>
            </a:r>
            <a:r>
              <a:rPr lang="ko-KR" altLang="en-US" sz="1200" b="1" dirty="0">
                <a:solidFill>
                  <a:srgbClr val="4D4D4F"/>
                </a:solidFill>
              </a:rPr>
              <a:t>를 볼 수 있음</a:t>
            </a:r>
            <a:r>
              <a:rPr lang="en-US" altLang="ko-KR" sz="1200" b="1" dirty="0">
                <a:solidFill>
                  <a:srgbClr val="4D4D4F"/>
                </a:solidFill>
              </a:rPr>
              <a:t>.</a:t>
            </a:r>
          </a:p>
          <a:p>
            <a:r>
              <a:rPr lang="ko-KR" altLang="en-US" sz="1200" b="1" dirty="0">
                <a:solidFill>
                  <a:srgbClr val="4D4D4F"/>
                </a:solidFill>
              </a:rPr>
              <a:t>또한 </a:t>
            </a:r>
            <a:r>
              <a:rPr lang="en-US" altLang="ko-KR" sz="1200" b="1" dirty="0" err="1">
                <a:solidFill>
                  <a:srgbClr val="4D4D4F"/>
                </a:solidFill>
              </a:rPr>
              <a:t>WorkFlow</a:t>
            </a:r>
            <a:r>
              <a:rPr lang="ko-KR" altLang="en-US" sz="1200" b="1" dirty="0">
                <a:solidFill>
                  <a:srgbClr val="4D4D4F"/>
                </a:solidFill>
              </a:rPr>
              <a:t>의 수정이 가능함</a:t>
            </a:r>
            <a:r>
              <a:rPr lang="en-US" altLang="ko-KR" sz="1200" b="1" dirty="0">
                <a:solidFill>
                  <a:srgbClr val="4D4D4F"/>
                </a:solidFill>
              </a:rPr>
              <a:t>.</a:t>
            </a:r>
          </a:p>
        </p:txBody>
      </p:sp>
      <p:sp>
        <p:nvSpPr>
          <p:cNvPr id="9" name="모서리가 둥근 직사각형 8"/>
          <p:cNvSpPr/>
          <p:nvPr/>
        </p:nvSpPr>
        <p:spPr>
          <a:xfrm>
            <a:off x="2878676" y="1350888"/>
            <a:ext cx="561240" cy="161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0" name="사각형 설명선 9"/>
          <p:cNvSpPr/>
          <p:nvPr/>
        </p:nvSpPr>
        <p:spPr>
          <a:xfrm>
            <a:off x="3753060" y="1107432"/>
            <a:ext cx="1422444"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Parameters Tab</a:t>
            </a:r>
            <a:endParaRPr lang="ko-KR" altLang="en-US" sz="1200" b="1" dirty="0">
              <a:solidFill>
                <a:srgbClr val="4D4D4F"/>
              </a:solidFill>
            </a:endParaRPr>
          </a:p>
        </p:txBody>
      </p:sp>
      <p:sp>
        <p:nvSpPr>
          <p:cNvPr id="11" name="모서리가 둥근 직사각형 10"/>
          <p:cNvSpPr/>
          <p:nvPr/>
        </p:nvSpPr>
        <p:spPr>
          <a:xfrm>
            <a:off x="3265568" y="4151512"/>
            <a:ext cx="561240" cy="161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2" name="사각형 설명선 11"/>
          <p:cNvSpPr/>
          <p:nvPr/>
        </p:nvSpPr>
        <p:spPr>
          <a:xfrm>
            <a:off x="4139952" y="3908056"/>
            <a:ext cx="1422444"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Workflow Tab</a:t>
            </a:r>
            <a:endParaRPr lang="ko-KR" altLang="en-US" sz="1200" b="1" dirty="0">
              <a:solidFill>
                <a:srgbClr val="4D4D4F"/>
              </a:solidFill>
            </a:endParaRPr>
          </a:p>
        </p:txBody>
      </p:sp>
    </p:spTree>
    <p:extLst>
      <p:ext uri="{BB962C8B-B14F-4D97-AF65-F5344CB8AC3E}">
        <p14:creationId xmlns:p14="http://schemas.microsoft.com/office/powerpoint/2010/main" val="1363709657"/>
      </p:ext>
    </p:extLst>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5"/>
          </p:nvPr>
        </p:nvSpPr>
        <p:spPr>
          <a:xfrm>
            <a:off x="553356" y="3000777"/>
            <a:ext cx="8255129" cy="2330640"/>
          </a:xfrm>
        </p:spPr>
        <p:txBody>
          <a:bodyPr/>
          <a:lstStyle/>
          <a:p>
            <a:r>
              <a:rPr lang="en-US" altLang="ko-KR" dirty="0" smtClean="0">
                <a:latin typeface="맑은 고딕" pitchFamily="50" charset="-127"/>
                <a:ea typeface="맑은 고딕" pitchFamily="50" charset="-127"/>
              </a:rPr>
              <a:t>1. ISO 26262 Mapping</a:t>
            </a:r>
          </a:p>
          <a:p>
            <a:r>
              <a:rPr lang="en-US" altLang="ko-KR" dirty="0" smtClean="0">
                <a:latin typeface="맑은 고딕" pitchFamily="50" charset="-127"/>
                <a:ea typeface="맑은 고딕" pitchFamily="50" charset="-127"/>
              </a:rPr>
              <a:t>2. </a:t>
            </a:r>
            <a:r>
              <a:rPr lang="ko-KR" altLang="en-US" dirty="0" smtClean="0">
                <a:latin typeface="맑은 고딕" pitchFamily="50" charset="-127"/>
                <a:ea typeface="맑은 고딕" pitchFamily="50" charset="-127"/>
              </a:rPr>
              <a:t>변화</a:t>
            </a:r>
            <a:r>
              <a:rPr lang="en-US" altLang="ko-KR" dirty="0" smtClean="0">
                <a:latin typeface="맑은 고딕" pitchFamily="50" charset="-127"/>
                <a:ea typeface="맑은 고딕" pitchFamily="50" charset="-127"/>
              </a:rPr>
              <a:t> </a:t>
            </a:r>
            <a:r>
              <a:rPr lang="ko-KR" altLang="en-US" dirty="0" smtClean="0">
                <a:latin typeface="맑은 고딕" pitchFamily="50" charset="-127"/>
                <a:ea typeface="맑은 고딕" pitchFamily="50" charset="-127"/>
              </a:rPr>
              <a:t>관리</a:t>
            </a:r>
            <a:endParaRPr lang="en-US" altLang="ko-KR" dirty="0" smtClean="0">
              <a:latin typeface="맑은 고딕" pitchFamily="50" charset="-127"/>
              <a:ea typeface="맑은 고딕" pitchFamily="50" charset="-127"/>
            </a:endParaRPr>
          </a:p>
          <a:p>
            <a:r>
              <a:rPr lang="en-US" altLang="ko-KR" dirty="0" smtClean="0">
                <a:latin typeface="맑은 고딕" pitchFamily="50" charset="-127"/>
                <a:ea typeface="맑은 고딕" pitchFamily="50" charset="-127"/>
              </a:rPr>
              <a:t>3</a:t>
            </a:r>
            <a:r>
              <a:rPr lang="en-US" altLang="ko-KR" dirty="0">
                <a:latin typeface="맑은 고딕" pitchFamily="50" charset="-127"/>
                <a:ea typeface="맑은 고딕" pitchFamily="50" charset="-127"/>
              </a:rPr>
              <a:t>. Issue Tracking</a:t>
            </a:r>
          </a:p>
          <a:p>
            <a:r>
              <a:rPr lang="en-US" altLang="ko-KR" dirty="0" smtClean="0">
                <a:latin typeface="맑은 고딕" pitchFamily="50" charset="-127"/>
                <a:ea typeface="맑은 고딕" pitchFamily="50" charset="-127"/>
              </a:rPr>
              <a:t>4. </a:t>
            </a:r>
            <a:r>
              <a:rPr lang="ko-KR" altLang="en-US" dirty="0" smtClean="0">
                <a:latin typeface="맑은 고딕" pitchFamily="50" charset="-127"/>
                <a:ea typeface="맑은 고딕" pitchFamily="50" charset="-127"/>
              </a:rPr>
              <a:t>결함 관리</a:t>
            </a:r>
            <a:endParaRPr lang="en-US" altLang="ko-KR" dirty="0" smtClean="0">
              <a:latin typeface="맑은 고딕" pitchFamily="50" charset="-127"/>
              <a:ea typeface="맑은 고딕" pitchFamily="50" charset="-127"/>
            </a:endParaRPr>
          </a:p>
        </p:txBody>
      </p:sp>
      <p:sp>
        <p:nvSpPr>
          <p:cNvPr id="6" name="Title 5"/>
          <p:cNvSpPr>
            <a:spLocks noGrp="1"/>
          </p:cNvSpPr>
          <p:nvPr>
            <p:ph type="title"/>
          </p:nvPr>
        </p:nvSpPr>
        <p:spPr>
          <a:xfrm>
            <a:off x="441327" y="2098802"/>
            <a:ext cx="8255129" cy="457200"/>
          </a:xfrm>
        </p:spPr>
        <p:txBody>
          <a:bodyPr/>
          <a:lstStyle/>
          <a:p>
            <a:r>
              <a:rPr lang="ko-KR" altLang="en-US" sz="3200" b="1" dirty="0" smtClean="0">
                <a:latin typeface="맑은 고딕" pitchFamily="50" charset="-127"/>
                <a:ea typeface="맑은 고딕" pitchFamily="50" charset="-127"/>
              </a:rPr>
              <a:t>변화 관리</a:t>
            </a:r>
            <a:endParaRPr lang="en-US" sz="3200" b="1" dirty="0">
              <a:latin typeface="맑은 고딕" pitchFamily="50" charset="-127"/>
              <a:ea typeface="맑은 고딕" pitchFamily="50" charset="-127"/>
            </a:endParaRPr>
          </a:p>
        </p:txBody>
      </p:sp>
      <p:sp>
        <p:nvSpPr>
          <p:cNvPr id="4" name="직사각형 3"/>
          <p:cNvSpPr/>
          <p:nvPr/>
        </p:nvSpPr>
        <p:spPr>
          <a:xfrm>
            <a:off x="243254" y="2911525"/>
            <a:ext cx="6224723" cy="565150"/>
          </a:xfrm>
          <a:prstGeom prst="rect">
            <a:avLst/>
          </a:prstGeom>
          <a:solidFill>
            <a:srgbClr val="3399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Tree>
    <p:extLst>
      <p:ext uri="{BB962C8B-B14F-4D97-AF65-F5344CB8AC3E}">
        <p14:creationId xmlns:p14="http://schemas.microsoft.com/office/powerpoint/2010/main" val="2915450535"/>
      </p:ext>
    </p:extLst>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chorCtr="0">
            <a:noAutofit/>
          </a:bodyPr>
          <a:lstStyle/>
          <a:p>
            <a:r>
              <a:rPr lang="en-US" b="1" dirty="0">
                <a:latin typeface="맑은 고딕" pitchFamily="50" charset="-127"/>
                <a:ea typeface="맑은 고딕" pitchFamily="50" charset="-127"/>
              </a:rPr>
              <a:t>ISO 26262 Mapping</a:t>
            </a:r>
          </a:p>
        </p:txBody>
      </p:sp>
      <p:grpSp>
        <p:nvGrpSpPr>
          <p:cNvPr id="6" name="Gruppieren 166"/>
          <p:cNvGrpSpPr>
            <a:grpSpLocks/>
          </p:cNvGrpSpPr>
          <p:nvPr/>
        </p:nvGrpSpPr>
        <p:grpSpPr bwMode="auto">
          <a:xfrm>
            <a:off x="567462" y="967016"/>
            <a:ext cx="8143891" cy="5644694"/>
            <a:chOff x="428625" y="1109663"/>
            <a:chExt cx="8145025" cy="5644238"/>
          </a:xfrm>
        </p:grpSpPr>
        <p:sp>
          <p:nvSpPr>
            <p:cNvPr id="7" name="Rechteck 77"/>
            <p:cNvSpPr/>
            <p:nvPr/>
          </p:nvSpPr>
          <p:spPr bwMode="auto">
            <a:xfrm>
              <a:off x="526819" y="5814633"/>
              <a:ext cx="3691818"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8" name="Freihandform 154"/>
            <p:cNvSpPr/>
            <p:nvPr/>
          </p:nvSpPr>
          <p:spPr bwMode="auto">
            <a:xfrm>
              <a:off x="2065687" y="1952558"/>
              <a:ext cx="4660572" cy="2928700"/>
            </a:xfrm>
            <a:custGeom>
              <a:avLst/>
              <a:gdLst>
                <a:gd name="connsiteX0" fmla="*/ 0 w 4660900"/>
                <a:gd name="connsiteY0" fmla="*/ 6350 h 2927350"/>
                <a:gd name="connsiteX1" fmla="*/ 654050 w 4660900"/>
                <a:gd name="connsiteY1" fmla="*/ 6350 h 2927350"/>
                <a:gd name="connsiteX2" fmla="*/ 2336800 w 4660900"/>
                <a:gd name="connsiteY2" fmla="*/ 2463800 h 2927350"/>
                <a:gd name="connsiteX3" fmla="*/ 4044950 w 4660900"/>
                <a:gd name="connsiteY3" fmla="*/ 0 h 2927350"/>
                <a:gd name="connsiteX4" fmla="*/ 4660900 w 4660900"/>
                <a:gd name="connsiteY4" fmla="*/ 0 h 2927350"/>
                <a:gd name="connsiteX5" fmla="*/ 4648200 w 4660900"/>
                <a:gd name="connsiteY5" fmla="*/ 514350 h 2927350"/>
                <a:gd name="connsiteX6" fmla="*/ 4298950 w 4660900"/>
                <a:gd name="connsiteY6" fmla="*/ 520700 h 2927350"/>
                <a:gd name="connsiteX7" fmla="*/ 2660650 w 4660900"/>
                <a:gd name="connsiteY7" fmla="*/ 2927350 h 2927350"/>
                <a:gd name="connsiteX8" fmla="*/ 2025650 w 4660900"/>
                <a:gd name="connsiteY8" fmla="*/ 2927350 h 2927350"/>
                <a:gd name="connsiteX9" fmla="*/ 374650 w 4660900"/>
                <a:gd name="connsiteY9" fmla="*/ 514350 h 2927350"/>
                <a:gd name="connsiteX10" fmla="*/ 6350 w 4660900"/>
                <a:gd name="connsiteY10" fmla="*/ 520700 h 2927350"/>
                <a:gd name="connsiteX11" fmla="*/ 0 w 4660900"/>
                <a:gd name="connsiteY11" fmla="*/ 6350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0900" h="2927350">
                  <a:moveTo>
                    <a:pt x="0" y="6350"/>
                  </a:moveTo>
                  <a:lnTo>
                    <a:pt x="654050" y="6350"/>
                  </a:lnTo>
                  <a:lnTo>
                    <a:pt x="2336800" y="2463800"/>
                  </a:lnTo>
                  <a:lnTo>
                    <a:pt x="4044950" y="0"/>
                  </a:lnTo>
                  <a:lnTo>
                    <a:pt x="4660900" y="0"/>
                  </a:lnTo>
                  <a:lnTo>
                    <a:pt x="4648200" y="514350"/>
                  </a:lnTo>
                  <a:lnTo>
                    <a:pt x="4298950" y="520700"/>
                  </a:lnTo>
                  <a:lnTo>
                    <a:pt x="2660650" y="2927350"/>
                  </a:lnTo>
                  <a:lnTo>
                    <a:pt x="2025650" y="2927350"/>
                  </a:lnTo>
                  <a:lnTo>
                    <a:pt x="374650" y="514350"/>
                  </a:lnTo>
                  <a:lnTo>
                    <a:pt x="6350" y="520700"/>
                  </a:lnTo>
                  <a:cubicBezTo>
                    <a:pt x="4233" y="349250"/>
                    <a:pt x="2117" y="177800"/>
                    <a:pt x="0" y="6350"/>
                  </a:cubicBezTo>
                  <a:close/>
                </a:path>
              </a:pathLst>
            </a:custGeom>
            <a:solidFill>
              <a:schemeClr val="tx1">
                <a:lumMod val="40000"/>
                <a:lumOff val="60000"/>
              </a:schemeClr>
            </a:solid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atinLnBrk="0">
                <a:spcBef>
                  <a:spcPct val="0"/>
                </a:spcBef>
                <a:defRPr/>
              </a:pPr>
              <a:endParaRPr lang="de-DE">
                <a:solidFill>
                  <a:srgbClr val="FFFFFF"/>
                </a:solidFill>
                <a:ea typeface="ＭＳ Ｐゴシック" charset="-128"/>
              </a:endParaRPr>
            </a:p>
          </p:txBody>
        </p:sp>
        <p:sp>
          <p:nvSpPr>
            <p:cNvPr id="9" name="Freihandform 155"/>
            <p:cNvSpPr/>
            <p:nvPr/>
          </p:nvSpPr>
          <p:spPr bwMode="auto">
            <a:xfrm>
              <a:off x="2413032" y="3251028"/>
              <a:ext cx="4045025" cy="1771507"/>
            </a:xfrm>
            <a:custGeom>
              <a:avLst/>
              <a:gdLst>
                <a:gd name="connsiteX0" fmla="*/ 12700 w 4044950"/>
                <a:gd name="connsiteY0" fmla="*/ 6350 h 1771650"/>
                <a:gd name="connsiteX1" fmla="*/ 279400 w 4044950"/>
                <a:gd name="connsiteY1" fmla="*/ 6350 h 1771650"/>
                <a:gd name="connsiteX2" fmla="*/ 1009650 w 4044950"/>
                <a:gd name="connsiteY2" fmla="*/ 1479550 h 1771650"/>
                <a:gd name="connsiteX3" fmla="*/ 1746250 w 4044950"/>
                <a:gd name="connsiteY3" fmla="*/ 0 h 1771650"/>
                <a:gd name="connsiteX4" fmla="*/ 2286000 w 4044950"/>
                <a:gd name="connsiteY4" fmla="*/ 0 h 1771650"/>
                <a:gd name="connsiteX5" fmla="*/ 3041650 w 4044950"/>
                <a:gd name="connsiteY5" fmla="*/ 1485900 h 1771650"/>
                <a:gd name="connsiteX6" fmla="*/ 3771900 w 4044950"/>
                <a:gd name="connsiteY6" fmla="*/ 0 h 1771650"/>
                <a:gd name="connsiteX7" fmla="*/ 4025900 w 4044950"/>
                <a:gd name="connsiteY7" fmla="*/ 0 h 1771650"/>
                <a:gd name="connsiteX8" fmla="*/ 4044950 w 4044950"/>
                <a:gd name="connsiteY8" fmla="*/ 311150 h 1771650"/>
                <a:gd name="connsiteX9" fmla="*/ 3860800 w 4044950"/>
                <a:gd name="connsiteY9" fmla="*/ 311150 h 1771650"/>
                <a:gd name="connsiteX10" fmla="*/ 3175000 w 4044950"/>
                <a:gd name="connsiteY10" fmla="*/ 1746250 h 1771650"/>
                <a:gd name="connsiteX11" fmla="*/ 2882900 w 4044950"/>
                <a:gd name="connsiteY11" fmla="*/ 1746250 h 1771650"/>
                <a:gd name="connsiteX12" fmla="*/ 2184400 w 4044950"/>
                <a:gd name="connsiteY12" fmla="*/ 336550 h 1771650"/>
                <a:gd name="connsiteX13" fmla="*/ 1866900 w 4044950"/>
                <a:gd name="connsiteY13" fmla="*/ 336550 h 1771650"/>
                <a:gd name="connsiteX14" fmla="*/ 1136650 w 4044950"/>
                <a:gd name="connsiteY14" fmla="*/ 1771650 h 1771650"/>
                <a:gd name="connsiteX15" fmla="*/ 863600 w 4044950"/>
                <a:gd name="connsiteY15" fmla="*/ 1771650 h 1771650"/>
                <a:gd name="connsiteX16" fmla="*/ 152400 w 4044950"/>
                <a:gd name="connsiteY16" fmla="*/ 317500 h 1771650"/>
                <a:gd name="connsiteX17" fmla="*/ 0 w 4044950"/>
                <a:gd name="connsiteY17" fmla="*/ 323850 h 1771650"/>
                <a:gd name="connsiteX18" fmla="*/ 12700 w 4044950"/>
                <a:gd name="connsiteY18" fmla="*/ 635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4950" h="1771650">
                  <a:moveTo>
                    <a:pt x="12700" y="6350"/>
                  </a:moveTo>
                  <a:lnTo>
                    <a:pt x="279400" y="6350"/>
                  </a:lnTo>
                  <a:lnTo>
                    <a:pt x="1009650" y="1479550"/>
                  </a:lnTo>
                  <a:lnTo>
                    <a:pt x="1746250" y="0"/>
                  </a:lnTo>
                  <a:lnTo>
                    <a:pt x="2286000" y="0"/>
                  </a:lnTo>
                  <a:lnTo>
                    <a:pt x="3041650" y="1485900"/>
                  </a:lnTo>
                  <a:lnTo>
                    <a:pt x="3771900" y="0"/>
                  </a:lnTo>
                  <a:lnTo>
                    <a:pt x="4025900" y="0"/>
                  </a:lnTo>
                  <a:lnTo>
                    <a:pt x="4044950" y="311150"/>
                  </a:lnTo>
                  <a:lnTo>
                    <a:pt x="3860800" y="311150"/>
                  </a:lnTo>
                  <a:lnTo>
                    <a:pt x="3175000" y="1746250"/>
                  </a:lnTo>
                  <a:lnTo>
                    <a:pt x="2882900" y="1746250"/>
                  </a:lnTo>
                  <a:lnTo>
                    <a:pt x="2184400" y="336550"/>
                  </a:lnTo>
                  <a:lnTo>
                    <a:pt x="1866900" y="336550"/>
                  </a:lnTo>
                  <a:lnTo>
                    <a:pt x="1136650" y="1771650"/>
                  </a:lnTo>
                  <a:lnTo>
                    <a:pt x="863600" y="1771650"/>
                  </a:lnTo>
                  <a:lnTo>
                    <a:pt x="152400" y="317500"/>
                  </a:lnTo>
                  <a:lnTo>
                    <a:pt x="0" y="323850"/>
                  </a:lnTo>
                  <a:lnTo>
                    <a:pt x="12700" y="6350"/>
                  </a:lnTo>
                  <a:close/>
                </a:path>
              </a:pathLst>
            </a:cu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atinLnBrk="0">
                <a:spcBef>
                  <a:spcPct val="0"/>
                </a:spcBef>
                <a:defRPr/>
              </a:pPr>
              <a:endParaRPr lang="de-DE">
                <a:solidFill>
                  <a:srgbClr val="FFFFFF"/>
                </a:solidFill>
                <a:ea typeface="ＭＳ Ｐゴシック" charset="-128"/>
              </a:endParaRPr>
            </a:p>
          </p:txBody>
        </p:sp>
        <p:sp>
          <p:nvSpPr>
            <p:cNvPr id="10" name="Freihandform 157"/>
            <p:cNvSpPr/>
            <p:nvPr/>
          </p:nvSpPr>
          <p:spPr bwMode="auto">
            <a:xfrm>
              <a:off x="3214708" y="4586007"/>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latinLnBrk="0">
                <a:spcBef>
                  <a:spcPct val="0"/>
                </a:spcBef>
                <a:defRPr/>
              </a:pPr>
              <a:endParaRPr lang="de-DE">
                <a:solidFill>
                  <a:srgbClr val="000000"/>
                </a:solidFill>
                <a:ea typeface="ＭＳ Ｐゴシック" charset="-128"/>
              </a:endParaRPr>
            </a:p>
          </p:txBody>
        </p:sp>
        <p:sp>
          <p:nvSpPr>
            <p:cNvPr id="11" name="Freihandform 158"/>
            <p:cNvSpPr/>
            <p:nvPr/>
          </p:nvSpPr>
          <p:spPr bwMode="auto">
            <a:xfrm>
              <a:off x="3714475" y="4000267"/>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latinLnBrk="0">
                <a:spcBef>
                  <a:spcPct val="0"/>
                </a:spcBef>
                <a:defRPr/>
              </a:pPr>
              <a:endParaRPr lang="de-DE">
                <a:solidFill>
                  <a:srgbClr val="000000"/>
                </a:solidFill>
                <a:ea typeface="ＭＳ Ｐゴシック" charset="-128"/>
              </a:endParaRPr>
            </a:p>
          </p:txBody>
        </p:sp>
        <p:sp>
          <p:nvSpPr>
            <p:cNvPr id="12" name="Freihandform 159"/>
            <p:cNvSpPr/>
            <p:nvPr/>
          </p:nvSpPr>
          <p:spPr bwMode="auto">
            <a:xfrm>
              <a:off x="3928451" y="3571677"/>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latinLnBrk="0">
                <a:spcBef>
                  <a:spcPct val="0"/>
                </a:spcBef>
                <a:defRPr/>
              </a:pPr>
              <a:endParaRPr lang="de-DE">
                <a:solidFill>
                  <a:srgbClr val="000000"/>
                </a:solidFill>
                <a:ea typeface="ＭＳ Ｐゴシック" charset="-128"/>
              </a:endParaRPr>
            </a:p>
          </p:txBody>
        </p:sp>
        <p:sp>
          <p:nvSpPr>
            <p:cNvPr id="13" name="Freihandform 160"/>
            <p:cNvSpPr/>
            <p:nvPr/>
          </p:nvSpPr>
          <p:spPr bwMode="auto">
            <a:xfrm>
              <a:off x="5928979" y="3500245"/>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latinLnBrk="0">
                <a:spcBef>
                  <a:spcPct val="0"/>
                </a:spcBef>
                <a:defRPr/>
              </a:pPr>
              <a:endParaRPr lang="de-DE">
                <a:solidFill>
                  <a:srgbClr val="000000"/>
                </a:solidFill>
                <a:ea typeface="ＭＳ Ｐゴシック" charset="-128"/>
              </a:endParaRPr>
            </a:p>
          </p:txBody>
        </p:sp>
        <p:sp>
          <p:nvSpPr>
            <p:cNvPr id="14" name="Freihandform 161"/>
            <p:cNvSpPr/>
            <p:nvPr/>
          </p:nvSpPr>
          <p:spPr bwMode="auto">
            <a:xfrm>
              <a:off x="5643189" y="4071699"/>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latinLnBrk="0">
                <a:spcBef>
                  <a:spcPct val="0"/>
                </a:spcBef>
                <a:defRPr/>
              </a:pPr>
              <a:endParaRPr lang="de-DE">
                <a:solidFill>
                  <a:srgbClr val="000000"/>
                </a:solidFill>
                <a:ea typeface="ＭＳ Ｐゴシック" charset="-128"/>
              </a:endParaRPr>
            </a:p>
          </p:txBody>
        </p:sp>
        <p:sp>
          <p:nvSpPr>
            <p:cNvPr id="15" name="Freihandform 162"/>
            <p:cNvSpPr/>
            <p:nvPr/>
          </p:nvSpPr>
          <p:spPr bwMode="auto">
            <a:xfrm>
              <a:off x="5287051" y="4643153"/>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latinLnBrk="0">
                <a:spcBef>
                  <a:spcPct val="0"/>
                </a:spcBef>
                <a:defRPr/>
              </a:pPr>
              <a:endParaRPr lang="de-DE">
                <a:solidFill>
                  <a:srgbClr val="000000"/>
                </a:solidFill>
                <a:ea typeface="ＭＳ Ｐゴシック" charset="-128"/>
              </a:endParaRPr>
            </a:p>
          </p:txBody>
        </p:sp>
        <p:sp>
          <p:nvSpPr>
            <p:cNvPr id="16" name="Textfeld 142"/>
            <p:cNvSpPr txBox="1">
              <a:spLocks noChangeArrowheads="1"/>
            </p:cNvSpPr>
            <p:nvPr/>
          </p:nvSpPr>
          <p:spPr bwMode="auto">
            <a:xfrm>
              <a:off x="540010" y="5787648"/>
              <a:ext cx="3674230" cy="179373"/>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8-9 Verification</a:t>
              </a:r>
            </a:p>
          </p:txBody>
        </p:sp>
        <p:sp>
          <p:nvSpPr>
            <p:cNvPr id="17" name="Rechteck 7"/>
            <p:cNvSpPr/>
            <p:nvPr/>
          </p:nvSpPr>
          <p:spPr bwMode="auto">
            <a:xfrm>
              <a:off x="428625" y="1109663"/>
              <a:ext cx="7786672" cy="21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18" name="Rechteck 8"/>
            <p:cNvSpPr/>
            <p:nvPr/>
          </p:nvSpPr>
          <p:spPr bwMode="auto">
            <a:xfrm>
              <a:off x="428625" y="1387454"/>
              <a:ext cx="7786672" cy="4698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19" name="Rechteck 9"/>
            <p:cNvSpPr/>
            <p:nvPr/>
          </p:nvSpPr>
          <p:spPr bwMode="auto">
            <a:xfrm>
              <a:off x="428625" y="1928747"/>
              <a:ext cx="1856900" cy="31429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20" name="Rechteck 10"/>
            <p:cNvSpPr/>
            <p:nvPr/>
          </p:nvSpPr>
          <p:spPr bwMode="auto">
            <a:xfrm>
              <a:off x="2429153" y="1928747"/>
              <a:ext cx="3999592" cy="31429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21" name="Rechteck 11"/>
            <p:cNvSpPr/>
            <p:nvPr/>
          </p:nvSpPr>
          <p:spPr bwMode="auto">
            <a:xfrm>
              <a:off x="6500558" y="1928747"/>
              <a:ext cx="1642925" cy="31429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22" name="Rechteck 12"/>
            <p:cNvSpPr/>
            <p:nvPr/>
          </p:nvSpPr>
          <p:spPr bwMode="auto">
            <a:xfrm>
              <a:off x="428625" y="5143175"/>
              <a:ext cx="7786672" cy="8571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23" name="Rechteck 13"/>
            <p:cNvSpPr/>
            <p:nvPr/>
          </p:nvSpPr>
          <p:spPr bwMode="auto">
            <a:xfrm>
              <a:off x="428625" y="6047977"/>
              <a:ext cx="7786672" cy="4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24" name="Rechteck 16"/>
            <p:cNvSpPr/>
            <p:nvPr/>
          </p:nvSpPr>
          <p:spPr bwMode="auto">
            <a:xfrm>
              <a:off x="428625" y="6546412"/>
              <a:ext cx="7786672" cy="192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25" name="Rechteck 17"/>
            <p:cNvSpPr/>
            <p:nvPr/>
          </p:nvSpPr>
          <p:spPr bwMode="auto">
            <a:xfrm>
              <a:off x="500438" y="1566826"/>
              <a:ext cx="2500294" cy="2508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26" name="Rechteck 19"/>
            <p:cNvSpPr/>
            <p:nvPr/>
          </p:nvSpPr>
          <p:spPr bwMode="auto">
            <a:xfrm>
              <a:off x="3142895" y="1566826"/>
              <a:ext cx="2500294" cy="2508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27" name="Rechteck 20"/>
            <p:cNvSpPr/>
            <p:nvPr/>
          </p:nvSpPr>
          <p:spPr bwMode="auto">
            <a:xfrm>
              <a:off x="5786817" y="1566826"/>
              <a:ext cx="2356666" cy="2508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28" name="Rechteck 21"/>
            <p:cNvSpPr/>
            <p:nvPr/>
          </p:nvSpPr>
          <p:spPr bwMode="auto">
            <a:xfrm>
              <a:off x="500438" y="2214474"/>
              <a:ext cx="1714739"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29" name="Rechteck 22"/>
            <p:cNvSpPr/>
            <p:nvPr/>
          </p:nvSpPr>
          <p:spPr bwMode="auto">
            <a:xfrm>
              <a:off x="500438" y="2500201"/>
              <a:ext cx="1714739"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30" name="Rechteck 23"/>
            <p:cNvSpPr/>
            <p:nvPr/>
          </p:nvSpPr>
          <p:spPr bwMode="auto">
            <a:xfrm>
              <a:off x="500438" y="2785928"/>
              <a:ext cx="1714739"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31" name="Rechteck 24"/>
            <p:cNvSpPr/>
            <p:nvPr/>
          </p:nvSpPr>
          <p:spPr bwMode="auto">
            <a:xfrm>
              <a:off x="500438" y="3071655"/>
              <a:ext cx="1714739"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32" name="Rechteck 25"/>
            <p:cNvSpPr/>
            <p:nvPr/>
          </p:nvSpPr>
          <p:spPr bwMode="auto">
            <a:xfrm>
              <a:off x="6572372" y="2143043"/>
              <a:ext cx="1500763" cy="2142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33" name="Rechteck 26"/>
            <p:cNvSpPr/>
            <p:nvPr/>
          </p:nvSpPr>
          <p:spPr bwMode="auto">
            <a:xfrm>
              <a:off x="6572372" y="2428769"/>
              <a:ext cx="1500763" cy="3571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34" name="Rechteck 27"/>
            <p:cNvSpPr/>
            <p:nvPr/>
          </p:nvSpPr>
          <p:spPr bwMode="auto">
            <a:xfrm>
              <a:off x="2571316" y="2143043"/>
              <a:ext cx="1572576" cy="2857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35" name="Rechteck 28"/>
            <p:cNvSpPr/>
            <p:nvPr/>
          </p:nvSpPr>
          <p:spPr bwMode="auto">
            <a:xfrm>
              <a:off x="2643129" y="2571633"/>
              <a:ext cx="1571111" cy="2619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36" name="Rechteck 29"/>
            <p:cNvSpPr/>
            <p:nvPr/>
          </p:nvSpPr>
          <p:spPr bwMode="auto">
            <a:xfrm>
              <a:off x="2714943" y="2928791"/>
              <a:ext cx="1642924"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37" name="Rechteck 30"/>
            <p:cNvSpPr/>
            <p:nvPr/>
          </p:nvSpPr>
          <p:spPr bwMode="auto">
            <a:xfrm>
              <a:off x="4500030" y="2928791"/>
              <a:ext cx="1642924"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38" name="Rechteck 31"/>
            <p:cNvSpPr/>
            <p:nvPr/>
          </p:nvSpPr>
          <p:spPr bwMode="auto">
            <a:xfrm>
              <a:off x="4571844" y="2681161"/>
              <a:ext cx="1642925" cy="1761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39" name="Rechteck 32"/>
            <p:cNvSpPr/>
            <p:nvPr/>
          </p:nvSpPr>
          <p:spPr bwMode="auto">
            <a:xfrm>
              <a:off x="4643658" y="2428769"/>
              <a:ext cx="1642924" cy="1761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40" name="Rechteck 37"/>
            <p:cNvSpPr/>
            <p:nvPr/>
          </p:nvSpPr>
          <p:spPr bwMode="auto">
            <a:xfrm>
              <a:off x="4715471" y="2143043"/>
              <a:ext cx="1642925" cy="1761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41" name="Rechteck 38"/>
            <p:cNvSpPr/>
            <p:nvPr/>
          </p:nvSpPr>
          <p:spPr bwMode="auto">
            <a:xfrm>
              <a:off x="2500967" y="3428814"/>
              <a:ext cx="1642924" cy="1357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cxnSp>
          <p:nvCxnSpPr>
            <p:cNvPr id="42" name="Gerade Verbindung 40"/>
            <p:cNvCxnSpPr/>
            <p:nvPr/>
          </p:nvCxnSpPr>
          <p:spPr bwMode="auto">
            <a:xfrm>
              <a:off x="2500967" y="3671681"/>
              <a:ext cx="1642924"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Gerade Verbindung 41"/>
            <p:cNvCxnSpPr/>
            <p:nvPr/>
          </p:nvCxnSpPr>
          <p:spPr bwMode="auto">
            <a:xfrm>
              <a:off x="2500967" y="3909787"/>
              <a:ext cx="1642924"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Gerade Verbindung 42"/>
            <p:cNvCxnSpPr/>
            <p:nvPr/>
          </p:nvCxnSpPr>
          <p:spPr bwMode="auto">
            <a:xfrm>
              <a:off x="2500967" y="4076461"/>
              <a:ext cx="1642924"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Gerade Verbindung 43"/>
            <p:cNvCxnSpPr/>
            <p:nvPr/>
          </p:nvCxnSpPr>
          <p:spPr bwMode="auto">
            <a:xfrm>
              <a:off x="2505364" y="4262183"/>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Gerade Verbindung 44"/>
            <p:cNvCxnSpPr/>
            <p:nvPr/>
          </p:nvCxnSpPr>
          <p:spPr bwMode="auto">
            <a:xfrm>
              <a:off x="2500967" y="4543149"/>
              <a:ext cx="1642924"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7" name="Rechteck 45"/>
            <p:cNvSpPr/>
            <p:nvPr/>
          </p:nvSpPr>
          <p:spPr bwMode="auto">
            <a:xfrm>
              <a:off x="4715471" y="3428814"/>
              <a:ext cx="1642925" cy="15714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cxnSp>
          <p:nvCxnSpPr>
            <p:cNvPr id="48" name="Gerade Verbindung 46"/>
            <p:cNvCxnSpPr/>
            <p:nvPr/>
          </p:nvCxnSpPr>
          <p:spPr bwMode="auto">
            <a:xfrm>
              <a:off x="4715471" y="3676444"/>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Gerade Verbindung 47"/>
            <p:cNvCxnSpPr/>
            <p:nvPr/>
          </p:nvCxnSpPr>
          <p:spPr bwMode="auto">
            <a:xfrm>
              <a:off x="4715471" y="3909787"/>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Gerade Verbindung 50"/>
            <p:cNvCxnSpPr/>
            <p:nvPr/>
          </p:nvCxnSpPr>
          <p:spPr bwMode="auto">
            <a:xfrm>
              <a:off x="4715471" y="4476479"/>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Gerade Verbindung 51"/>
            <p:cNvCxnSpPr/>
            <p:nvPr/>
          </p:nvCxnSpPr>
          <p:spPr bwMode="auto">
            <a:xfrm>
              <a:off x="4724265" y="4724109"/>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Gerade Verbindung 52"/>
            <p:cNvCxnSpPr/>
            <p:nvPr/>
          </p:nvCxnSpPr>
          <p:spPr bwMode="auto">
            <a:xfrm flipV="1">
              <a:off x="2437947" y="3195470"/>
              <a:ext cx="397174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Gerade Verbindung 56"/>
            <p:cNvCxnSpPr/>
            <p:nvPr/>
          </p:nvCxnSpPr>
          <p:spPr bwMode="auto">
            <a:xfrm rot="5400000">
              <a:off x="3285627" y="4143131"/>
              <a:ext cx="18572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Gerade Verbindung 59"/>
            <p:cNvCxnSpPr/>
            <p:nvPr/>
          </p:nvCxnSpPr>
          <p:spPr bwMode="auto">
            <a:xfrm rot="5400000">
              <a:off x="3715045" y="4143131"/>
              <a:ext cx="18572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5" name="Pfeil nach links und rechts 60"/>
            <p:cNvSpPr/>
            <p:nvPr/>
          </p:nvSpPr>
          <p:spPr bwMode="auto">
            <a:xfrm>
              <a:off x="4214240" y="3928835"/>
              <a:ext cx="429418" cy="357159"/>
            </a:xfrm>
            <a:prstGeom prst="leftRightArrow">
              <a:avLst>
                <a:gd name="adj1" fmla="val 50000"/>
                <a:gd name="adj2" fmla="val 27334"/>
              </a:avLst>
            </a:prstGeom>
            <a:solidFill>
              <a:srgbClr val="C3C4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56" name="Rechteck 61"/>
            <p:cNvSpPr/>
            <p:nvPr/>
          </p:nvSpPr>
          <p:spPr bwMode="auto">
            <a:xfrm>
              <a:off x="523888" y="5319373"/>
              <a:ext cx="3690352"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57" name="Rechteck 74"/>
            <p:cNvSpPr/>
            <p:nvPr/>
          </p:nvSpPr>
          <p:spPr bwMode="auto">
            <a:xfrm>
              <a:off x="523888" y="5443188"/>
              <a:ext cx="3690352"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58" name="Rechteck 75"/>
            <p:cNvSpPr/>
            <p:nvPr/>
          </p:nvSpPr>
          <p:spPr bwMode="auto">
            <a:xfrm>
              <a:off x="523888" y="5567003"/>
              <a:ext cx="3690352"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59" name="Rechteck 76"/>
            <p:cNvSpPr/>
            <p:nvPr/>
          </p:nvSpPr>
          <p:spPr bwMode="auto">
            <a:xfrm>
              <a:off x="523888" y="5690818"/>
              <a:ext cx="3690352"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60" name="Rechteck 78"/>
            <p:cNvSpPr/>
            <p:nvPr/>
          </p:nvSpPr>
          <p:spPr bwMode="auto">
            <a:xfrm>
              <a:off x="523888" y="6190841"/>
              <a:ext cx="3690352" cy="1222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61" name="Rechteck 79"/>
            <p:cNvSpPr/>
            <p:nvPr/>
          </p:nvSpPr>
          <p:spPr bwMode="auto">
            <a:xfrm>
              <a:off x="523888" y="6319417"/>
              <a:ext cx="3690352"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62" name="Rechteck 88"/>
            <p:cNvSpPr/>
            <p:nvPr/>
          </p:nvSpPr>
          <p:spPr bwMode="auto">
            <a:xfrm>
              <a:off x="4633398" y="5319373"/>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63" name="Rechteck 89"/>
            <p:cNvSpPr/>
            <p:nvPr/>
          </p:nvSpPr>
          <p:spPr bwMode="auto">
            <a:xfrm>
              <a:off x="4633398" y="5443188"/>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64" name="Rechteck 90"/>
            <p:cNvSpPr/>
            <p:nvPr/>
          </p:nvSpPr>
          <p:spPr bwMode="auto">
            <a:xfrm>
              <a:off x="4633398" y="5567003"/>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65" name="Rechteck 91"/>
            <p:cNvSpPr/>
            <p:nvPr/>
          </p:nvSpPr>
          <p:spPr bwMode="auto">
            <a:xfrm>
              <a:off x="4633398" y="5690818"/>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66" name="Rechteck 92"/>
            <p:cNvSpPr/>
            <p:nvPr/>
          </p:nvSpPr>
          <p:spPr bwMode="auto">
            <a:xfrm>
              <a:off x="4633398" y="5814633"/>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67" name="Rechteck 93"/>
            <p:cNvSpPr/>
            <p:nvPr/>
          </p:nvSpPr>
          <p:spPr bwMode="auto">
            <a:xfrm>
              <a:off x="4633398" y="6190841"/>
              <a:ext cx="3510085" cy="1222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68" name="Rechteck 94"/>
            <p:cNvSpPr/>
            <p:nvPr/>
          </p:nvSpPr>
          <p:spPr bwMode="auto">
            <a:xfrm>
              <a:off x="4633398" y="6319417"/>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69" name="Textfeld 95"/>
            <p:cNvSpPr txBox="1"/>
            <p:nvPr/>
          </p:nvSpPr>
          <p:spPr bwMode="auto">
            <a:xfrm>
              <a:off x="3912329" y="1109663"/>
              <a:ext cx="820730" cy="215883"/>
            </a:xfrm>
            <a:prstGeom prst="rect">
              <a:avLst/>
            </a:prstGeom>
            <a:noFill/>
          </p:spPr>
          <p:txBody>
            <a:bodyPr wrap="none">
              <a:spAutoFit/>
            </a:bodyPr>
            <a:lstStyle/>
            <a:p>
              <a:pPr latinLnBrk="0">
                <a:spcBef>
                  <a:spcPct val="0"/>
                </a:spcBef>
                <a:defRPr/>
              </a:pPr>
              <a:r>
                <a:rPr lang="en-US" sz="800">
                  <a:solidFill>
                    <a:srgbClr val="000000"/>
                  </a:solidFill>
                  <a:latin typeface="Tahoma"/>
                </a:rPr>
                <a:t>1. Vocabulary</a:t>
              </a:r>
            </a:p>
          </p:txBody>
        </p:sp>
        <p:sp>
          <p:nvSpPr>
            <p:cNvPr id="70" name="Textfeld 96"/>
            <p:cNvSpPr txBox="1"/>
            <p:nvPr/>
          </p:nvSpPr>
          <p:spPr bwMode="auto">
            <a:xfrm>
              <a:off x="3428684" y="1369992"/>
              <a:ext cx="1787918" cy="215427"/>
            </a:xfrm>
            <a:prstGeom prst="rect">
              <a:avLst/>
            </a:prstGeom>
            <a:noFill/>
          </p:spPr>
          <p:txBody>
            <a:bodyPr wrap="none">
              <a:spAutoFit/>
            </a:bodyPr>
            <a:lstStyle/>
            <a:p>
              <a:pPr latinLnBrk="0">
                <a:spcBef>
                  <a:spcPct val="0"/>
                </a:spcBef>
                <a:defRPr/>
              </a:pPr>
              <a:r>
                <a:rPr lang="en-US" sz="800">
                  <a:solidFill>
                    <a:srgbClr val="000000"/>
                  </a:solidFill>
                  <a:latin typeface="Tahoma"/>
                </a:rPr>
                <a:t>2. Management of functional safety</a:t>
              </a:r>
            </a:p>
          </p:txBody>
        </p:sp>
        <p:sp>
          <p:nvSpPr>
            <p:cNvPr id="71" name="Textfeld 97"/>
            <p:cNvSpPr txBox="1"/>
            <p:nvPr/>
          </p:nvSpPr>
          <p:spPr bwMode="auto">
            <a:xfrm>
              <a:off x="860973" y="1928747"/>
              <a:ext cx="986342" cy="215883"/>
            </a:xfrm>
            <a:prstGeom prst="rect">
              <a:avLst/>
            </a:prstGeom>
            <a:noFill/>
          </p:spPr>
          <p:txBody>
            <a:bodyPr wrap="none">
              <a:spAutoFit/>
            </a:bodyPr>
            <a:lstStyle/>
            <a:p>
              <a:pPr latinLnBrk="0">
                <a:spcBef>
                  <a:spcPct val="0"/>
                </a:spcBef>
                <a:defRPr/>
              </a:pPr>
              <a:r>
                <a:rPr lang="en-US" sz="800">
                  <a:solidFill>
                    <a:srgbClr val="000000"/>
                  </a:solidFill>
                  <a:latin typeface="Tahoma"/>
                </a:rPr>
                <a:t>3. Concept phase</a:t>
              </a:r>
            </a:p>
          </p:txBody>
        </p:sp>
        <p:sp>
          <p:nvSpPr>
            <p:cNvPr id="72" name="Textfeld 98"/>
            <p:cNvSpPr txBox="1"/>
            <p:nvPr/>
          </p:nvSpPr>
          <p:spPr bwMode="auto">
            <a:xfrm>
              <a:off x="3362733" y="1928747"/>
              <a:ext cx="1959492" cy="215883"/>
            </a:xfrm>
            <a:prstGeom prst="rect">
              <a:avLst/>
            </a:prstGeom>
            <a:noFill/>
          </p:spPr>
          <p:txBody>
            <a:bodyPr wrap="none">
              <a:spAutoFit/>
            </a:bodyPr>
            <a:lstStyle/>
            <a:p>
              <a:pPr latinLnBrk="0">
                <a:spcBef>
                  <a:spcPct val="0"/>
                </a:spcBef>
                <a:defRPr/>
              </a:pPr>
              <a:r>
                <a:rPr lang="en-US" sz="800">
                  <a:solidFill>
                    <a:srgbClr val="000000"/>
                  </a:solidFill>
                  <a:latin typeface="Tahoma"/>
                </a:rPr>
                <a:t>4. Product development: system level</a:t>
              </a:r>
            </a:p>
          </p:txBody>
        </p:sp>
        <p:sp>
          <p:nvSpPr>
            <p:cNvPr id="73" name="Textfeld 99"/>
            <p:cNvSpPr txBox="1"/>
            <p:nvPr/>
          </p:nvSpPr>
          <p:spPr bwMode="auto">
            <a:xfrm>
              <a:off x="6526939" y="1928747"/>
              <a:ext cx="1435158" cy="215427"/>
            </a:xfrm>
            <a:prstGeom prst="rect">
              <a:avLst/>
            </a:prstGeom>
            <a:noFill/>
          </p:spPr>
          <p:txBody>
            <a:bodyPr wrap="none">
              <a:spAutoFit/>
            </a:bodyPr>
            <a:lstStyle/>
            <a:p>
              <a:pPr latinLnBrk="0">
                <a:spcBef>
                  <a:spcPct val="0"/>
                </a:spcBef>
                <a:defRPr/>
              </a:pPr>
              <a:r>
                <a:rPr lang="en-US" sz="800">
                  <a:solidFill>
                    <a:srgbClr val="000000"/>
                  </a:solidFill>
                  <a:latin typeface="Tahoma"/>
                </a:rPr>
                <a:t>7. Production and operation</a:t>
              </a:r>
            </a:p>
          </p:txBody>
        </p:sp>
        <p:sp>
          <p:nvSpPr>
            <p:cNvPr id="74" name="Textfeld 100"/>
            <p:cNvSpPr txBox="1">
              <a:spLocks noChangeArrowheads="1"/>
            </p:cNvSpPr>
            <p:nvPr/>
          </p:nvSpPr>
          <p:spPr bwMode="auto">
            <a:xfrm>
              <a:off x="2418894" y="3185945"/>
              <a:ext cx="1786552" cy="214296"/>
            </a:xfrm>
            <a:prstGeom prst="rect">
              <a:avLst/>
            </a:prstGeom>
            <a:noFill/>
            <a:ln w="9525">
              <a:noFill/>
              <a:miter lim="800000"/>
              <a:headEnd/>
              <a:tailEnd/>
            </a:ln>
          </p:spPr>
          <p:txBody>
            <a:bodyPr wrap="none">
              <a:prstTxWarp prst="textNoShape">
                <a:avLst/>
              </a:prstTxWarp>
            </a:bodyPr>
            <a:lstStyle/>
            <a:p>
              <a:pPr latinLnBrk="0">
                <a:lnSpc>
                  <a:spcPts val="800"/>
                </a:lnSpc>
                <a:spcBef>
                  <a:spcPct val="0"/>
                </a:spcBef>
              </a:pPr>
              <a:r>
                <a:rPr lang="en-US" altLang="ja-JP" sz="800">
                  <a:solidFill>
                    <a:srgbClr val="000000"/>
                  </a:solidFill>
                  <a:latin typeface="Tahoma" charset="0"/>
                </a:rPr>
                <a:t>5. Product development:</a:t>
              </a:r>
            </a:p>
            <a:p>
              <a:pPr latinLnBrk="0">
                <a:lnSpc>
                  <a:spcPts val="800"/>
                </a:lnSpc>
                <a:spcBef>
                  <a:spcPct val="0"/>
                </a:spcBef>
              </a:pPr>
              <a:r>
                <a:rPr lang="en-US" altLang="ja-JP" sz="800">
                  <a:solidFill>
                    <a:srgbClr val="000000"/>
                  </a:solidFill>
                  <a:latin typeface="Tahoma" charset="0"/>
                </a:rPr>
                <a:t>hardware level</a:t>
              </a:r>
            </a:p>
          </p:txBody>
        </p:sp>
        <p:sp>
          <p:nvSpPr>
            <p:cNvPr id="75" name="Textfeld 101"/>
            <p:cNvSpPr txBox="1">
              <a:spLocks noChangeArrowheads="1"/>
            </p:cNvSpPr>
            <p:nvPr/>
          </p:nvSpPr>
          <p:spPr bwMode="auto">
            <a:xfrm>
              <a:off x="4643658" y="3181184"/>
              <a:ext cx="1785087" cy="214295"/>
            </a:xfrm>
            <a:prstGeom prst="rect">
              <a:avLst/>
            </a:prstGeom>
            <a:noFill/>
            <a:ln w="9525">
              <a:noFill/>
              <a:miter lim="800000"/>
              <a:headEnd/>
              <a:tailEnd/>
            </a:ln>
          </p:spPr>
          <p:txBody>
            <a:bodyPr wrap="none">
              <a:prstTxWarp prst="textNoShape">
                <a:avLst/>
              </a:prstTxWarp>
            </a:bodyPr>
            <a:lstStyle/>
            <a:p>
              <a:pPr latinLnBrk="0">
                <a:lnSpc>
                  <a:spcPts val="800"/>
                </a:lnSpc>
                <a:spcBef>
                  <a:spcPct val="0"/>
                </a:spcBef>
              </a:pPr>
              <a:r>
                <a:rPr lang="en-US" altLang="ja-JP" sz="800">
                  <a:solidFill>
                    <a:srgbClr val="000000"/>
                  </a:solidFill>
                  <a:latin typeface="Tahoma" charset="0"/>
                </a:rPr>
                <a:t>6. Product development:</a:t>
              </a:r>
            </a:p>
            <a:p>
              <a:pPr latinLnBrk="0">
                <a:lnSpc>
                  <a:spcPts val="800"/>
                </a:lnSpc>
                <a:spcBef>
                  <a:spcPct val="0"/>
                </a:spcBef>
              </a:pPr>
              <a:r>
                <a:rPr lang="en-US" altLang="ja-JP" sz="800">
                  <a:solidFill>
                    <a:srgbClr val="000000"/>
                  </a:solidFill>
                  <a:latin typeface="Tahoma" charset="0"/>
                </a:rPr>
                <a:t>software level</a:t>
              </a:r>
            </a:p>
          </p:txBody>
        </p:sp>
        <p:sp>
          <p:nvSpPr>
            <p:cNvPr id="76" name="Textfeld 102"/>
            <p:cNvSpPr txBox="1"/>
            <p:nvPr/>
          </p:nvSpPr>
          <p:spPr bwMode="auto">
            <a:xfrm>
              <a:off x="3751114" y="5143175"/>
              <a:ext cx="1311702" cy="215883"/>
            </a:xfrm>
            <a:prstGeom prst="rect">
              <a:avLst/>
            </a:prstGeom>
            <a:noFill/>
          </p:spPr>
          <p:txBody>
            <a:bodyPr wrap="none">
              <a:spAutoFit/>
            </a:bodyPr>
            <a:lstStyle/>
            <a:p>
              <a:pPr latinLnBrk="0">
                <a:spcBef>
                  <a:spcPct val="0"/>
                </a:spcBef>
                <a:defRPr/>
              </a:pPr>
              <a:r>
                <a:rPr lang="en-US" sz="800" dirty="0">
                  <a:solidFill>
                    <a:srgbClr val="000000"/>
                  </a:solidFill>
                  <a:latin typeface="Tahoma"/>
                </a:rPr>
                <a:t>8. Supporting processes</a:t>
              </a:r>
            </a:p>
          </p:txBody>
        </p:sp>
        <p:sp>
          <p:nvSpPr>
            <p:cNvPr id="77" name="Textfeld 103"/>
            <p:cNvSpPr txBox="1"/>
            <p:nvPr/>
          </p:nvSpPr>
          <p:spPr bwMode="auto">
            <a:xfrm>
              <a:off x="3242555" y="6006705"/>
              <a:ext cx="2249647" cy="215427"/>
            </a:xfrm>
            <a:prstGeom prst="rect">
              <a:avLst/>
            </a:prstGeom>
            <a:noFill/>
          </p:spPr>
          <p:txBody>
            <a:bodyPr wrap="none">
              <a:spAutoFit/>
            </a:bodyPr>
            <a:lstStyle/>
            <a:p>
              <a:pPr latinLnBrk="0">
                <a:spcBef>
                  <a:spcPct val="0"/>
                </a:spcBef>
                <a:defRPr/>
              </a:pPr>
              <a:r>
                <a:rPr lang="en-US" sz="800">
                  <a:solidFill>
                    <a:srgbClr val="000000"/>
                  </a:solidFill>
                  <a:latin typeface="Tahoma"/>
                </a:rPr>
                <a:t>9. ASIL-oriented and safety-oriented analyses</a:t>
              </a:r>
            </a:p>
          </p:txBody>
        </p:sp>
        <p:sp>
          <p:nvSpPr>
            <p:cNvPr id="78" name="Textfeld 104"/>
            <p:cNvSpPr txBox="1"/>
            <p:nvPr/>
          </p:nvSpPr>
          <p:spPr bwMode="auto">
            <a:xfrm>
              <a:off x="3371527" y="6538474"/>
              <a:ext cx="2070085" cy="215427"/>
            </a:xfrm>
            <a:prstGeom prst="rect">
              <a:avLst/>
            </a:prstGeom>
            <a:noFill/>
          </p:spPr>
          <p:txBody>
            <a:bodyPr wrap="none">
              <a:spAutoFit/>
            </a:bodyPr>
            <a:lstStyle/>
            <a:p>
              <a:pPr latinLnBrk="0">
                <a:spcBef>
                  <a:spcPct val="0"/>
                </a:spcBef>
                <a:defRPr/>
              </a:pPr>
              <a:r>
                <a:rPr lang="en-US" sz="800">
                  <a:solidFill>
                    <a:srgbClr val="000000"/>
                  </a:solidFill>
                  <a:latin typeface="Tahoma"/>
                </a:rPr>
                <a:t>10. Guideline on ISO 26262 (Informative)</a:t>
              </a:r>
            </a:p>
          </p:txBody>
        </p:sp>
        <p:sp>
          <p:nvSpPr>
            <p:cNvPr id="79" name="Textfeld 105"/>
            <p:cNvSpPr txBox="1"/>
            <p:nvPr/>
          </p:nvSpPr>
          <p:spPr bwMode="auto">
            <a:xfrm rot="16200000">
              <a:off x="8027367" y="3371873"/>
              <a:ext cx="877092" cy="215474"/>
            </a:xfrm>
            <a:prstGeom prst="rect">
              <a:avLst/>
            </a:prstGeom>
            <a:noFill/>
          </p:spPr>
          <p:txBody>
            <a:bodyPr wrap="none">
              <a:spAutoFit/>
            </a:bodyPr>
            <a:lstStyle/>
            <a:p>
              <a:pPr latinLnBrk="0">
                <a:spcBef>
                  <a:spcPct val="0"/>
                </a:spcBef>
                <a:defRPr/>
              </a:pPr>
              <a:r>
                <a:rPr lang="en-US" sz="800">
                  <a:solidFill>
                    <a:srgbClr val="000000"/>
                  </a:solidFill>
                  <a:latin typeface="Tahoma"/>
                </a:rPr>
                <a:t>Core processes</a:t>
              </a:r>
            </a:p>
          </p:txBody>
        </p:sp>
        <p:sp>
          <p:nvSpPr>
            <p:cNvPr id="80" name="Geschweifte Klammer rechts 106"/>
            <p:cNvSpPr/>
            <p:nvPr/>
          </p:nvSpPr>
          <p:spPr bwMode="auto">
            <a:xfrm>
              <a:off x="8215297" y="1928747"/>
              <a:ext cx="145094" cy="3116011"/>
            </a:xfrm>
            <a:prstGeom prst="rightBrace">
              <a:avLst>
                <a:gd name="adj1" fmla="val 34469"/>
                <a:gd name="adj2" fmla="val 50000"/>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81" name="Textfeld 108"/>
            <p:cNvSpPr txBox="1"/>
            <p:nvPr/>
          </p:nvSpPr>
          <p:spPr bwMode="auto">
            <a:xfrm>
              <a:off x="504836" y="1595124"/>
              <a:ext cx="1496378" cy="195798"/>
            </a:xfrm>
            <a:prstGeom prst="rect">
              <a:avLst/>
            </a:prstGeom>
            <a:noFill/>
          </p:spPr>
          <p:txBody>
            <a:bodyPr wrap="none" lIns="36000" tIns="36000" rIns="36000" bIns="36000" anchor="ctr">
              <a:spAutoFit/>
            </a:bodyPr>
            <a:lstStyle/>
            <a:p>
              <a:pPr latinLnBrk="0">
                <a:spcBef>
                  <a:spcPct val="0"/>
                </a:spcBef>
                <a:defRPr/>
              </a:pPr>
              <a:r>
                <a:rPr lang="en-US" sz="800" dirty="0">
                  <a:solidFill>
                    <a:srgbClr val="000000"/>
                  </a:solidFill>
                  <a:latin typeface="Tahoma"/>
                </a:rPr>
                <a:t>2-5 Overall safety management </a:t>
              </a:r>
            </a:p>
          </p:txBody>
        </p:sp>
        <p:sp>
          <p:nvSpPr>
            <p:cNvPr id="82" name="Textfeld 109"/>
            <p:cNvSpPr txBox="1"/>
            <p:nvPr/>
          </p:nvSpPr>
          <p:spPr bwMode="auto">
            <a:xfrm>
              <a:off x="3142895" y="1595124"/>
              <a:ext cx="2330055" cy="195798"/>
            </a:xfrm>
            <a:prstGeom prst="rect">
              <a:avLst/>
            </a:prstGeom>
            <a:noFill/>
          </p:spPr>
          <p:txBody>
            <a:bodyPr wrap="none" lIns="36000" tIns="36000" rIns="36000" bIns="36000" anchor="ctr">
              <a:spAutoFit/>
            </a:bodyPr>
            <a:lstStyle/>
            <a:p>
              <a:pPr latinLnBrk="0">
                <a:spcBef>
                  <a:spcPct val="0"/>
                </a:spcBef>
                <a:defRPr/>
              </a:pPr>
              <a:r>
                <a:rPr lang="en-US" sz="800">
                  <a:solidFill>
                    <a:srgbClr val="000000"/>
                  </a:solidFill>
                  <a:latin typeface="Tahoma"/>
                </a:rPr>
                <a:t>2-6 Safety management during item development</a:t>
              </a:r>
            </a:p>
          </p:txBody>
        </p:sp>
        <p:sp>
          <p:nvSpPr>
            <p:cNvPr id="83" name="Textfeld 110"/>
            <p:cNvSpPr txBox="1">
              <a:spLocks noChangeArrowheads="1"/>
            </p:cNvSpPr>
            <p:nvPr/>
          </p:nvSpPr>
          <p:spPr bwMode="auto">
            <a:xfrm>
              <a:off x="5786817" y="1552380"/>
              <a:ext cx="1919630" cy="281284"/>
            </a:xfrm>
            <a:prstGeom prst="rect">
              <a:avLst/>
            </a:prstGeom>
            <a:noFill/>
            <a:ln w="9525">
              <a:noFill/>
              <a:miter lim="800000"/>
              <a:headEnd/>
              <a:tailEnd/>
            </a:ln>
          </p:spPr>
          <p:txBody>
            <a:bodyPr wrap="none"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2-7 Safety management after release for</a:t>
              </a:r>
            </a:p>
            <a:p>
              <a:pPr latinLnBrk="0">
                <a:lnSpc>
                  <a:spcPts val="800"/>
                </a:lnSpc>
                <a:spcBef>
                  <a:spcPct val="0"/>
                </a:spcBef>
              </a:pPr>
              <a:r>
                <a:rPr lang="en-US" altLang="ja-JP" sz="800">
                  <a:solidFill>
                    <a:srgbClr val="000000"/>
                  </a:solidFill>
                  <a:latin typeface="Tahoma" charset="0"/>
                </a:rPr>
                <a:t>production</a:t>
              </a:r>
            </a:p>
          </p:txBody>
        </p:sp>
        <p:sp>
          <p:nvSpPr>
            <p:cNvPr id="84" name="Textfeld 111"/>
            <p:cNvSpPr txBox="1"/>
            <p:nvPr/>
          </p:nvSpPr>
          <p:spPr bwMode="auto">
            <a:xfrm>
              <a:off x="6572372" y="2142767"/>
              <a:ext cx="734795" cy="195798"/>
            </a:xfrm>
            <a:prstGeom prst="rect">
              <a:avLst/>
            </a:prstGeom>
            <a:noFill/>
          </p:spPr>
          <p:txBody>
            <a:bodyPr wrap="none" lIns="36000" tIns="36000" rIns="36000" bIns="36000" anchor="ctr">
              <a:spAutoFit/>
            </a:bodyPr>
            <a:lstStyle/>
            <a:p>
              <a:pPr latinLnBrk="0">
                <a:spcBef>
                  <a:spcPct val="0"/>
                </a:spcBef>
                <a:defRPr/>
              </a:pPr>
              <a:r>
                <a:rPr lang="en-US" sz="800">
                  <a:solidFill>
                    <a:srgbClr val="000000"/>
                  </a:solidFill>
                  <a:latin typeface="Tahoma"/>
                </a:rPr>
                <a:t>7-5 Production</a:t>
              </a:r>
            </a:p>
          </p:txBody>
        </p:sp>
        <p:sp>
          <p:nvSpPr>
            <p:cNvPr id="85" name="Textfeld 112"/>
            <p:cNvSpPr txBox="1">
              <a:spLocks noChangeArrowheads="1"/>
            </p:cNvSpPr>
            <p:nvPr/>
          </p:nvSpPr>
          <p:spPr bwMode="auto">
            <a:xfrm>
              <a:off x="6572372" y="2426527"/>
              <a:ext cx="1454243" cy="383868"/>
            </a:xfrm>
            <a:prstGeom prst="rect">
              <a:avLst/>
            </a:prstGeom>
            <a:noFill/>
            <a:ln w="9525">
              <a:noFill/>
              <a:miter lim="800000"/>
              <a:headEnd/>
              <a:tailEnd/>
            </a:ln>
          </p:spPr>
          <p:txBody>
            <a:bodyPr wrap="none"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7-6 Operation, service</a:t>
              </a:r>
            </a:p>
            <a:p>
              <a:pPr latinLnBrk="0">
                <a:lnSpc>
                  <a:spcPts val="800"/>
                </a:lnSpc>
                <a:spcBef>
                  <a:spcPct val="0"/>
                </a:spcBef>
              </a:pPr>
              <a:r>
                <a:rPr lang="en-US" altLang="ja-JP" sz="800">
                  <a:solidFill>
                    <a:srgbClr val="000000"/>
                  </a:solidFill>
                  <a:latin typeface="Tahoma" charset="0"/>
                </a:rPr>
                <a:t>(maintenance and repair), and</a:t>
              </a:r>
            </a:p>
            <a:p>
              <a:pPr latinLnBrk="0">
                <a:lnSpc>
                  <a:spcPts val="800"/>
                </a:lnSpc>
                <a:spcBef>
                  <a:spcPct val="0"/>
                </a:spcBef>
              </a:pPr>
              <a:r>
                <a:rPr lang="en-US" altLang="ja-JP" sz="800">
                  <a:solidFill>
                    <a:srgbClr val="000000"/>
                  </a:solidFill>
                  <a:latin typeface="Tahoma" charset="0"/>
                </a:rPr>
                <a:t>decommissioning</a:t>
              </a:r>
            </a:p>
          </p:txBody>
        </p:sp>
        <p:sp>
          <p:nvSpPr>
            <p:cNvPr id="86" name="Textfeld 113"/>
            <p:cNvSpPr txBox="1">
              <a:spLocks noChangeArrowheads="1"/>
            </p:cNvSpPr>
            <p:nvPr/>
          </p:nvSpPr>
          <p:spPr bwMode="auto">
            <a:xfrm>
              <a:off x="2571316" y="2162091"/>
              <a:ext cx="1547662" cy="28096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4-5 Initiation of product</a:t>
              </a:r>
            </a:p>
            <a:p>
              <a:pPr latinLnBrk="0">
                <a:lnSpc>
                  <a:spcPts val="800"/>
                </a:lnSpc>
                <a:spcBef>
                  <a:spcPct val="0"/>
                </a:spcBef>
              </a:pPr>
              <a:r>
                <a:rPr lang="en-US" altLang="ja-JP" sz="800">
                  <a:solidFill>
                    <a:srgbClr val="000000"/>
                  </a:solidFill>
                  <a:latin typeface="Tahoma" charset="0"/>
                </a:rPr>
                <a:t>development at the system level</a:t>
              </a:r>
            </a:p>
          </p:txBody>
        </p:sp>
        <p:sp>
          <p:nvSpPr>
            <p:cNvPr id="87" name="Textfeld 114"/>
            <p:cNvSpPr txBox="1">
              <a:spLocks noChangeArrowheads="1"/>
            </p:cNvSpPr>
            <p:nvPr/>
          </p:nvSpPr>
          <p:spPr bwMode="auto">
            <a:xfrm>
              <a:off x="2643129" y="2570045"/>
              <a:ext cx="1547662" cy="280965"/>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4-6 Specification of the technical</a:t>
              </a:r>
            </a:p>
            <a:p>
              <a:pPr latinLnBrk="0">
                <a:lnSpc>
                  <a:spcPts val="800"/>
                </a:lnSpc>
                <a:spcBef>
                  <a:spcPct val="0"/>
                </a:spcBef>
              </a:pPr>
              <a:r>
                <a:rPr lang="en-US" altLang="ja-JP" sz="800">
                  <a:solidFill>
                    <a:srgbClr val="000000"/>
                  </a:solidFill>
                  <a:latin typeface="Tahoma" charset="0"/>
                </a:rPr>
                <a:t>safety requirements</a:t>
              </a:r>
            </a:p>
          </p:txBody>
        </p:sp>
        <p:sp>
          <p:nvSpPr>
            <p:cNvPr id="88" name="Textfeld 115"/>
            <p:cNvSpPr txBox="1">
              <a:spLocks noChangeArrowheads="1"/>
            </p:cNvSpPr>
            <p:nvPr/>
          </p:nvSpPr>
          <p:spPr bwMode="auto">
            <a:xfrm>
              <a:off x="2704684" y="2954189"/>
              <a:ext cx="1572577"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4-7 System design</a:t>
              </a:r>
            </a:p>
          </p:txBody>
        </p:sp>
        <p:sp>
          <p:nvSpPr>
            <p:cNvPr id="89" name="Textfeld 116"/>
            <p:cNvSpPr txBox="1">
              <a:spLocks noChangeArrowheads="1"/>
            </p:cNvSpPr>
            <p:nvPr/>
          </p:nvSpPr>
          <p:spPr bwMode="auto">
            <a:xfrm>
              <a:off x="4505893" y="2946253"/>
              <a:ext cx="1571111" cy="177786"/>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4-8 Item integration and testing</a:t>
              </a:r>
            </a:p>
          </p:txBody>
        </p:sp>
        <p:sp>
          <p:nvSpPr>
            <p:cNvPr id="90" name="Textfeld 117"/>
            <p:cNvSpPr txBox="1">
              <a:spLocks noChangeArrowheads="1"/>
            </p:cNvSpPr>
            <p:nvPr/>
          </p:nvSpPr>
          <p:spPr bwMode="auto">
            <a:xfrm>
              <a:off x="4582103" y="2684336"/>
              <a:ext cx="1571111" cy="177786"/>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4-9 Safety validation</a:t>
              </a:r>
            </a:p>
          </p:txBody>
        </p:sp>
        <p:sp>
          <p:nvSpPr>
            <p:cNvPr id="91" name="Textfeld 118"/>
            <p:cNvSpPr txBox="1">
              <a:spLocks noChangeArrowheads="1"/>
            </p:cNvSpPr>
            <p:nvPr/>
          </p:nvSpPr>
          <p:spPr bwMode="auto">
            <a:xfrm>
              <a:off x="4643658" y="2427182"/>
              <a:ext cx="1714739" cy="177786"/>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4-10 Functional safety assessment</a:t>
              </a:r>
            </a:p>
          </p:txBody>
        </p:sp>
        <p:sp>
          <p:nvSpPr>
            <p:cNvPr id="92" name="Textfeld 119"/>
            <p:cNvSpPr txBox="1">
              <a:spLocks noChangeArrowheads="1"/>
            </p:cNvSpPr>
            <p:nvPr/>
          </p:nvSpPr>
          <p:spPr bwMode="auto">
            <a:xfrm>
              <a:off x="4715471" y="2141455"/>
              <a:ext cx="1571111" cy="177786"/>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4-11 Release for production</a:t>
              </a:r>
            </a:p>
          </p:txBody>
        </p:sp>
        <p:sp>
          <p:nvSpPr>
            <p:cNvPr id="93" name="Textfeld 120"/>
            <p:cNvSpPr txBox="1">
              <a:spLocks noChangeArrowheads="1"/>
            </p:cNvSpPr>
            <p:nvPr/>
          </p:nvSpPr>
          <p:spPr bwMode="auto">
            <a:xfrm>
              <a:off x="500438" y="2231935"/>
              <a:ext cx="1571111" cy="177786"/>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3-5 Item definition</a:t>
              </a:r>
            </a:p>
          </p:txBody>
        </p:sp>
        <p:sp>
          <p:nvSpPr>
            <p:cNvPr id="94" name="Textfeld 121"/>
            <p:cNvSpPr txBox="1">
              <a:spLocks noChangeArrowheads="1"/>
            </p:cNvSpPr>
            <p:nvPr/>
          </p:nvSpPr>
          <p:spPr bwMode="auto">
            <a:xfrm>
              <a:off x="500438" y="2512900"/>
              <a:ext cx="1714739" cy="177786"/>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3-6 Initiation of the safety lifecycle</a:t>
              </a:r>
            </a:p>
          </p:txBody>
        </p:sp>
        <p:sp>
          <p:nvSpPr>
            <p:cNvPr id="95" name="Textfeld 122"/>
            <p:cNvSpPr txBox="1">
              <a:spLocks noChangeArrowheads="1"/>
            </p:cNvSpPr>
            <p:nvPr/>
          </p:nvSpPr>
          <p:spPr bwMode="auto">
            <a:xfrm>
              <a:off x="500438" y="2762118"/>
              <a:ext cx="1714739" cy="279377"/>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3-7 Hazard analysis and risk assessment</a:t>
              </a:r>
            </a:p>
          </p:txBody>
        </p:sp>
        <p:sp>
          <p:nvSpPr>
            <p:cNvPr id="96" name="Textfeld 123"/>
            <p:cNvSpPr txBox="1">
              <a:spLocks noChangeArrowheads="1"/>
            </p:cNvSpPr>
            <p:nvPr/>
          </p:nvSpPr>
          <p:spPr bwMode="auto">
            <a:xfrm>
              <a:off x="513629" y="3087528"/>
              <a:ext cx="1714739"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3-8 Functional safety concept</a:t>
              </a:r>
            </a:p>
          </p:txBody>
        </p:sp>
        <p:sp>
          <p:nvSpPr>
            <p:cNvPr id="97" name="Textfeld 124"/>
            <p:cNvSpPr txBox="1">
              <a:spLocks noChangeArrowheads="1"/>
            </p:cNvSpPr>
            <p:nvPr/>
          </p:nvSpPr>
          <p:spPr bwMode="auto">
            <a:xfrm>
              <a:off x="2500967" y="3417702"/>
              <a:ext cx="1642924" cy="280965"/>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5-5 Initiation of product</a:t>
              </a:r>
            </a:p>
            <a:p>
              <a:pPr latinLnBrk="0">
                <a:lnSpc>
                  <a:spcPts val="800"/>
                </a:lnSpc>
                <a:spcBef>
                  <a:spcPct val="0"/>
                </a:spcBef>
              </a:pPr>
              <a:r>
                <a:rPr lang="en-US" altLang="ja-JP" sz="800">
                  <a:solidFill>
                    <a:srgbClr val="000000"/>
                  </a:solidFill>
                  <a:latin typeface="Tahoma" charset="0"/>
                </a:rPr>
                <a:t>development at the hardware level</a:t>
              </a:r>
            </a:p>
          </p:txBody>
        </p:sp>
        <p:sp>
          <p:nvSpPr>
            <p:cNvPr id="98" name="Textfeld 125"/>
            <p:cNvSpPr txBox="1">
              <a:spLocks noChangeArrowheads="1"/>
            </p:cNvSpPr>
            <p:nvPr/>
          </p:nvSpPr>
          <p:spPr bwMode="auto">
            <a:xfrm>
              <a:off x="2495105" y="3665332"/>
              <a:ext cx="1572576" cy="280965"/>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5-6 Specification of hardware</a:t>
              </a:r>
            </a:p>
            <a:p>
              <a:pPr latinLnBrk="0">
                <a:lnSpc>
                  <a:spcPts val="800"/>
                </a:lnSpc>
                <a:spcBef>
                  <a:spcPct val="0"/>
                </a:spcBef>
              </a:pPr>
              <a:r>
                <a:rPr lang="en-US" altLang="ja-JP" sz="800">
                  <a:solidFill>
                    <a:srgbClr val="000000"/>
                  </a:solidFill>
                  <a:latin typeface="Tahoma" charset="0"/>
                </a:rPr>
                <a:t>safety requirements</a:t>
              </a:r>
            </a:p>
          </p:txBody>
        </p:sp>
        <p:sp>
          <p:nvSpPr>
            <p:cNvPr id="99" name="Textfeld 126"/>
            <p:cNvSpPr txBox="1">
              <a:spLocks noChangeArrowheads="1"/>
            </p:cNvSpPr>
            <p:nvPr/>
          </p:nvSpPr>
          <p:spPr bwMode="auto">
            <a:xfrm>
              <a:off x="2500967" y="3916136"/>
              <a:ext cx="1571111"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5-7 Hardware design</a:t>
              </a:r>
            </a:p>
          </p:txBody>
        </p:sp>
        <p:sp>
          <p:nvSpPr>
            <p:cNvPr id="100" name="Textfeld 127"/>
            <p:cNvSpPr txBox="1">
              <a:spLocks noChangeArrowheads="1"/>
            </p:cNvSpPr>
            <p:nvPr/>
          </p:nvSpPr>
          <p:spPr bwMode="auto">
            <a:xfrm>
              <a:off x="2500967" y="4092335"/>
              <a:ext cx="1642924" cy="179373"/>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5-8 Hardware architectural metrics</a:t>
              </a:r>
            </a:p>
          </p:txBody>
        </p:sp>
        <p:sp>
          <p:nvSpPr>
            <p:cNvPr id="101" name="Textfeld 128"/>
            <p:cNvSpPr txBox="1">
              <a:spLocks noChangeArrowheads="1"/>
            </p:cNvSpPr>
            <p:nvPr/>
          </p:nvSpPr>
          <p:spPr bwMode="auto">
            <a:xfrm>
              <a:off x="2505364" y="4263771"/>
              <a:ext cx="1571111" cy="311125"/>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600"/>
                </a:lnSpc>
                <a:spcBef>
                  <a:spcPct val="0"/>
                </a:spcBef>
              </a:pPr>
              <a:r>
                <a:rPr lang="en-US" altLang="ja-JP" sz="800">
                  <a:solidFill>
                    <a:srgbClr val="000000"/>
                  </a:solidFill>
                  <a:latin typeface="Tahoma" charset="0"/>
                </a:rPr>
                <a:t>5-9 Evaluation of violation of the safety goal due to random HW failures</a:t>
              </a:r>
            </a:p>
          </p:txBody>
        </p:sp>
        <p:sp>
          <p:nvSpPr>
            <p:cNvPr id="102" name="Textfeld 129"/>
            <p:cNvSpPr txBox="1">
              <a:spLocks noChangeArrowheads="1"/>
            </p:cNvSpPr>
            <p:nvPr/>
          </p:nvSpPr>
          <p:spPr bwMode="auto">
            <a:xfrm>
              <a:off x="2509761" y="4547910"/>
              <a:ext cx="1571111" cy="258742"/>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700"/>
                </a:lnSpc>
                <a:spcBef>
                  <a:spcPct val="0"/>
                </a:spcBef>
              </a:pPr>
              <a:r>
                <a:rPr lang="en-US" altLang="ja-JP" sz="800">
                  <a:solidFill>
                    <a:srgbClr val="000000"/>
                  </a:solidFill>
                  <a:latin typeface="Tahoma" charset="0"/>
                </a:rPr>
                <a:t>5-10 Hardware integration and testing</a:t>
              </a:r>
            </a:p>
          </p:txBody>
        </p:sp>
        <p:sp>
          <p:nvSpPr>
            <p:cNvPr id="103" name="Textfeld 131"/>
            <p:cNvSpPr txBox="1">
              <a:spLocks noChangeArrowheads="1"/>
            </p:cNvSpPr>
            <p:nvPr/>
          </p:nvSpPr>
          <p:spPr bwMode="auto">
            <a:xfrm>
              <a:off x="4715471" y="3427226"/>
              <a:ext cx="1609216" cy="280965"/>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6-5 Initiation of product</a:t>
              </a:r>
            </a:p>
            <a:p>
              <a:pPr latinLnBrk="0">
                <a:lnSpc>
                  <a:spcPts val="800"/>
                </a:lnSpc>
                <a:spcBef>
                  <a:spcPct val="0"/>
                </a:spcBef>
              </a:pPr>
              <a:r>
                <a:rPr lang="en-US" altLang="ja-JP" sz="800">
                  <a:solidFill>
                    <a:srgbClr val="000000"/>
                  </a:solidFill>
                  <a:latin typeface="Tahoma" charset="0"/>
                </a:rPr>
                <a:t>development at the softwarelevel</a:t>
              </a:r>
            </a:p>
          </p:txBody>
        </p:sp>
        <p:sp>
          <p:nvSpPr>
            <p:cNvPr id="104" name="Textfeld 132"/>
            <p:cNvSpPr txBox="1">
              <a:spLocks noChangeArrowheads="1"/>
            </p:cNvSpPr>
            <p:nvPr/>
          </p:nvSpPr>
          <p:spPr bwMode="auto">
            <a:xfrm>
              <a:off x="4715471" y="3660570"/>
              <a:ext cx="1571111" cy="28096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6-6 Specification of software</a:t>
              </a:r>
            </a:p>
            <a:p>
              <a:pPr latinLnBrk="0">
                <a:lnSpc>
                  <a:spcPts val="800"/>
                </a:lnSpc>
                <a:spcBef>
                  <a:spcPct val="0"/>
                </a:spcBef>
              </a:pPr>
              <a:r>
                <a:rPr lang="en-US" altLang="ja-JP" sz="800">
                  <a:solidFill>
                    <a:srgbClr val="000000"/>
                  </a:solidFill>
                  <a:latin typeface="Tahoma" charset="0"/>
                </a:rPr>
                <a:t>safety requirements</a:t>
              </a:r>
            </a:p>
          </p:txBody>
        </p:sp>
        <p:sp>
          <p:nvSpPr>
            <p:cNvPr id="105" name="Textfeld 133"/>
            <p:cNvSpPr txBox="1">
              <a:spLocks noChangeArrowheads="1"/>
            </p:cNvSpPr>
            <p:nvPr/>
          </p:nvSpPr>
          <p:spPr bwMode="auto">
            <a:xfrm>
              <a:off x="4719868" y="3912962"/>
              <a:ext cx="1571111" cy="177786"/>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6-7 Software architectural design</a:t>
              </a:r>
            </a:p>
          </p:txBody>
        </p:sp>
        <p:sp>
          <p:nvSpPr>
            <p:cNvPr id="106" name="Textfeld 135"/>
            <p:cNvSpPr txBox="1">
              <a:spLocks noChangeArrowheads="1"/>
            </p:cNvSpPr>
            <p:nvPr/>
          </p:nvSpPr>
          <p:spPr bwMode="auto">
            <a:xfrm>
              <a:off x="4724265" y="4316154"/>
              <a:ext cx="1571111"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6-9 Software unit testing</a:t>
              </a:r>
            </a:p>
          </p:txBody>
        </p:sp>
        <p:sp>
          <p:nvSpPr>
            <p:cNvPr id="107" name="Textfeld 136"/>
            <p:cNvSpPr txBox="1">
              <a:spLocks noChangeArrowheads="1"/>
            </p:cNvSpPr>
            <p:nvPr/>
          </p:nvSpPr>
          <p:spPr bwMode="auto">
            <a:xfrm>
              <a:off x="4724265" y="4474891"/>
              <a:ext cx="1571111" cy="280965"/>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6-10 Software integration and testing</a:t>
              </a:r>
            </a:p>
          </p:txBody>
        </p:sp>
        <p:sp>
          <p:nvSpPr>
            <p:cNvPr id="108" name="Textfeld 137"/>
            <p:cNvSpPr txBox="1">
              <a:spLocks noChangeArrowheads="1"/>
            </p:cNvSpPr>
            <p:nvPr/>
          </p:nvSpPr>
          <p:spPr bwMode="auto">
            <a:xfrm>
              <a:off x="4715471" y="4722521"/>
              <a:ext cx="1642925" cy="280965"/>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6-11 Verification of software safety requirements</a:t>
              </a:r>
            </a:p>
          </p:txBody>
        </p:sp>
        <p:sp>
          <p:nvSpPr>
            <p:cNvPr id="109" name="Textfeld 138"/>
            <p:cNvSpPr txBox="1">
              <a:spLocks noChangeArrowheads="1"/>
            </p:cNvSpPr>
            <p:nvPr/>
          </p:nvSpPr>
          <p:spPr bwMode="auto">
            <a:xfrm>
              <a:off x="540010" y="5303499"/>
              <a:ext cx="3674230"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8-5 Interfaces with distributed developments</a:t>
              </a:r>
            </a:p>
          </p:txBody>
        </p:sp>
        <p:sp>
          <p:nvSpPr>
            <p:cNvPr id="110" name="Textfeld 139"/>
            <p:cNvSpPr txBox="1">
              <a:spLocks noChangeArrowheads="1"/>
            </p:cNvSpPr>
            <p:nvPr/>
          </p:nvSpPr>
          <p:spPr bwMode="auto">
            <a:xfrm>
              <a:off x="537079" y="5417790"/>
              <a:ext cx="3674230"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8-6 Specification and management of safety requirements</a:t>
              </a:r>
            </a:p>
          </p:txBody>
        </p:sp>
        <p:sp>
          <p:nvSpPr>
            <p:cNvPr id="111" name="Textfeld 140"/>
            <p:cNvSpPr txBox="1">
              <a:spLocks noChangeArrowheads="1"/>
            </p:cNvSpPr>
            <p:nvPr/>
          </p:nvSpPr>
          <p:spPr bwMode="auto">
            <a:xfrm>
              <a:off x="537079" y="5544780"/>
              <a:ext cx="3674230"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8-7 Configuration management</a:t>
              </a:r>
            </a:p>
          </p:txBody>
        </p:sp>
        <p:sp>
          <p:nvSpPr>
            <p:cNvPr id="112" name="Textfeld 141"/>
            <p:cNvSpPr txBox="1">
              <a:spLocks noChangeArrowheads="1"/>
            </p:cNvSpPr>
            <p:nvPr/>
          </p:nvSpPr>
          <p:spPr bwMode="auto">
            <a:xfrm>
              <a:off x="540010" y="5663833"/>
              <a:ext cx="3674230" cy="179373"/>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8-8 Change management</a:t>
              </a:r>
            </a:p>
          </p:txBody>
        </p:sp>
        <p:sp>
          <p:nvSpPr>
            <p:cNvPr id="113" name="Textfeld 143"/>
            <p:cNvSpPr txBox="1">
              <a:spLocks noChangeArrowheads="1"/>
            </p:cNvSpPr>
            <p:nvPr/>
          </p:nvSpPr>
          <p:spPr bwMode="auto">
            <a:xfrm>
              <a:off x="526819" y="6170204"/>
              <a:ext cx="3675696"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9-5 Requirements decomposition with respect to ASIL tailoring</a:t>
              </a:r>
            </a:p>
          </p:txBody>
        </p:sp>
        <p:sp>
          <p:nvSpPr>
            <p:cNvPr id="114" name="Textfeld 144"/>
            <p:cNvSpPr txBox="1">
              <a:spLocks noChangeArrowheads="1"/>
            </p:cNvSpPr>
            <p:nvPr/>
          </p:nvSpPr>
          <p:spPr bwMode="auto">
            <a:xfrm>
              <a:off x="526819" y="6300369"/>
              <a:ext cx="3675696"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9-6 Criteria for coexistence of elements</a:t>
              </a:r>
            </a:p>
          </p:txBody>
        </p:sp>
        <p:sp>
          <p:nvSpPr>
            <p:cNvPr id="115" name="Textfeld 145"/>
            <p:cNvSpPr txBox="1">
              <a:spLocks noChangeArrowheads="1"/>
            </p:cNvSpPr>
            <p:nvPr/>
          </p:nvSpPr>
          <p:spPr bwMode="auto">
            <a:xfrm>
              <a:off x="4642192" y="5305087"/>
              <a:ext cx="3674231" cy="179373"/>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8-10 Documentation</a:t>
              </a:r>
            </a:p>
          </p:txBody>
        </p:sp>
        <p:sp>
          <p:nvSpPr>
            <p:cNvPr id="116" name="Textfeld 146"/>
            <p:cNvSpPr txBox="1">
              <a:spLocks noChangeArrowheads="1"/>
            </p:cNvSpPr>
            <p:nvPr/>
          </p:nvSpPr>
          <p:spPr bwMode="auto">
            <a:xfrm>
              <a:off x="4639261" y="5419378"/>
              <a:ext cx="3674231" cy="179373"/>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8-11 Qualification of software tools</a:t>
              </a:r>
            </a:p>
          </p:txBody>
        </p:sp>
        <p:sp>
          <p:nvSpPr>
            <p:cNvPr id="117" name="Textfeld 147"/>
            <p:cNvSpPr txBox="1">
              <a:spLocks noChangeArrowheads="1"/>
            </p:cNvSpPr>
            <p:nvPr/>
          </p:nvSpPr>
          <p:spPr bwMode="auto">
            <a:xfrm>
              <a:off x="4639261" y="5546368"/>
              <a:ext cx="3674231" cy="179373"/>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8-12 Qualification of software components</a:t>
              </a:r>
            </a:p>
          </p:txBody>
        </p:sp>
        <p:sp>
          <p:nvSpPr>
            <p:cNvPr id="118" name="Textfeld 148"/>
            <p:cNvSpPr txBox="1">
              <a:spLocks noChangeArrowheads="1"/>
            </p:cNvSpPr>
            <p:nvPr/>
          </p:nvSpPr>
          <p:spPr bwMode="auto">
            <a:xfrm>
              <a:off x="4642192" y="5665420"/>
              <a:ext cx="3674231"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8-13 Qualification of hardware components</a:t>
              </a:r>
            </a:p>
          </p:txBody>
        </p:sp>
        <p:sp>
          <p:nvSpPr>
            <p:cNvPr id="119" name="Textfeld 149"/>
            <p:cNvSpPr txBox="1">
              <a:spLocks noChangeArrowheads="1"/>
            </p:cNvSpPr>
            <p:nvPr/>
          </p:nvSpPr>
          <p:spPr bwMode="auto">
            <a:xfrm>
              <a:off x="4642192" y="5789235"/>
              <a:ext cx="3674231"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8-14 Proven in use argument</a:t>
              </a:r>
            </a:p>
          </p:txBody>
        </p:sp>
        <p:sp>
          <p:nvSpPr>
            <p:cNvPr id="120" name="Textfeld 150"/>
            <p:cNvSpPr txBox="1">
              <a:spLocks noChangeArrowheads="1"/>
            </p:cNvSpPr>
            <p:nvPr/>
          </p:nvSpPr>
          <p:spPr bwMode="auto">
            <a:xfrm>
              <a:off x="4629002" y="6171792"/>
              <a:ext cx="3675696" cy="179373"/>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9-7 Analysis of dependent failures</a:t>
              </a:r>
            </a:p>
          </p:txBody>
        </p:sp>
        <p:sp>
          <p:nvSpPr>
            <p:cNvPr id="121" name="Textfeld 151"/>
            <p:cNvSpPr txBox="1">
              <a:spLocks noChangeArrowheads="1"/>
            </p:cNvSpPr>
            <p:nvPr/>
          </p:nvSpPr>
          <p:spPr bwMode="auto">
            <a:xfrm>
              <a:off x="4629002" y="6284495"/>
              <a:ext cx="3675696" cy="179374"/>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9-8 Safety analyses</a:t>
              </a:r>
            </a:p>
          </p:txBody>
        </p:sp>
        <p:sp>
          <p:nvSpPr>
            <p:cNvPr id="122" name="Textfeld 134"/>
            <p:cNvSpPr txBox="1">
              <a:spLocks noChangeArrowheads="1"/>
            </p:cNvSpPr>
            <p:nvPr/>
          </p:nvSpPr>
          <p:spPr bwMode="auto">
            <a:xfrm>
              <a:off x="4719868" y="4065349"/>
              <a:ext cx="1571111" cy="280965"/>
            </a:xfrm>
            <a:prstGeom prst="rect">
              <a:avLst/>
            </a:prstGeom>
            <a:noFill/>
            <a:ln w="9525">
              <a:noFill/>
              <a:miter lim="800000"/>
              <a:headEnd/>
              <a:tailEnd/>
            </a:ln>
          </p:spPr>
          <p:txBody>
            <a:bodyPr lIns="36000" tIns="36000" rIns="36000" bIns="36000" anchor="ctr">
              <a:prstTxWarp prst="textNoShape">
                <a:avLst/>
              </a:prstTxWarp>
              <a:spAutoFit/>
            </a:bodyPr>
            <a:lstStyle/>
            <a:p>
              <a:pPr latinLnBrk="0">
                <a:lnSpc>
                  <a:spcPts val="800"/>
                </a:lnSpc>
                <a:spcBef>
                  <a:spcPct val="0"/>
                </a:spcBef>
              </a:pPr>
              <a:r>
                <a:rPr lang="en-US" altLang="ja-JP" sz="800">
                  <a:solidFill>
                    <a:srgbClr val="000000"/>
                  </a:solidFill>
                  <a:latin typeface="Tahoma" charset="0"/>
                </a:rPr>
                <a:t>6-8 Software unit design and implementation</a:t>
              </a:r>
            </a:p>
          </p:txBody>
        </p:sp>
        <p:cxnSp>
          <p:nvCxnSpPr>
            <p:cNvPr id="123" name="Gerade Verbindung 48"/>
            <p:cNvCxnSpPr/>
            <p:nvPr/>
          </p:nvCxnSpPr>
          <p:spPr bwMode="auto">
            <a:xfrm>
              <a:off x="4709609" y="4071699"/>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Gerade Verbindung 49"/>
            <p:cNvCxnSpPr/>
            <p:nvPr/>
          </p:nvCxnSpPr>
          <p:spPr bwMode="auto">
            <a:xfrm>
              <a:off x="4705213" y="4309804"/>
              <a:ext cx="1642924"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1" name="Rechteck 76"/>
          <p:cNvSpPr/>
          <p:nvPr/>
        </p:nvSpPr>
        <p:spPr bwMode="auto">
          <a:xfrm>
            <a:off x="652454" y="5521554"/>
            <a:ext cx="3710354" cy="179388"/>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latinLnBrk="0">
              <a:spcBef>
                <a:spcPct val="0"/>
              </a:spcBef>
            </a:pPr>
            <a:endParaRPr lang="ja-JP" altLang="en-US">
              <a:solidFill>
                <a:srgbClr val="000000"/>
              </a:solidFill>
              <a:cs typeface="ＭＳ Ｐゴシック" charset="-128"/>
            </a:endParaRPr>
          </a:p>
        </p:txBody>
      </p:sp>
      <p:sp>
        <p:nvSpPr>
          <p:cNvPr id="150" name="TextBox 94"/>
          <p:cNvSpPr txBox="1">
            <a:spLocks noChangeArrowheads="1"/>
          </p:cNvSpPr>
          <p:nvPr/>
        </p:nvSpPr>
        <p:spPr bwMode="auto">
          <a:xfrm>
            <a:off x="1738304" y="6301016"/>
            <a:ext cx="184666" cy="369332"/>
          </a:xfrm>
          <a:prstGeom prst="rect">
            <a:avLst/>
          </a:prstGeom>
          <a:noFill/>
          <a:ln w="9525">
            <a:noFill/>
            <a:miter lim="800000"/>
            <a:headEnd/>
            <a:tailEnd/>
          </a:ln>
        </p:spPr>
        <p:txBody>
          <a:bodyPr wrap="none">
            <a:prstTxWarp prst="textNoShape">
              <a:avLst/>
            </a:prstTxWarp>
            <a:spAutoFit/>
          </a:bodyPr>
          <a:lstStyle/>
          <a:p>
            <a:pPr latinLnBrk="0"/>
            <a:endParaRPr lang="en-US" dirty="0" smtClean="0">
              <a:solidFill>
                <a:srgbClr val="000000"/>
              </a:solidFill>
            </a:endParaRPr>
          </a:p>
        </p:txBody>
      </p:sp>
    </p:spTree>
    <p:extLst>
      <p:ext uri="{BB962C8B-B14F-4D97-AF65-F5344CB8AC3E}">
        <p14:creationId xmlns:p14="http://schemas.microsoft.com/office/powerpoint/2010/main" val="15813295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1000"/>
                                        <p:tgtEl>
                                          <p:spTgt spid="131"/>
                                        </p:tgtEl>
                                      </p:cBhvr>
                                    </p:animEffect>
                                    <p:anim calcmode="lin" valueType="num">
                                      <p:cBhvr>
                                        <p:cTn id="8" dur="1000" fill="hold"/>
                                        <p:tgtEl>
                                          <p:spTgt spid="131"/>
                                        </p:tgtEl>
                                        <p:attrNameLst>
                                          <p:attrName>ppt_x</p:attrName>
                                        </p:attrNameLst>
                                      </p:cBhvr>
                                      <p:tavLst>
                                        <p:tav tm="0">
                                          <p:val>
                                            <p:strVal val="#ppt_x"/>
                                          </p:val>
                                        </p:tav>
                                        <p:tav tm="100000">
                                          <p:val>
                                            <p:strVal val="#ppt_x"/>
                                          </p:val>
                                        </p:tav>
                                      </p:tavLst>
                                    </p:anim>
                                    <p:anim calcmode="lin" valueType="num">
                                      <p:cBhvr>
                                        <p:cTn id="9"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ISO 26262 Part 8-8 Change Management Reference</a:t>
            </a:r>
            <a:endParaRPr lang="ko-KR" altLang="en-US" dirty="0"/>
          </a:p>
        </p:txBody>
      </p:sp>
      <p:sp>
        <p:nvSpPr>
          <p:cNvPr id="6" name="직사각형 5"/>
          <p:cNvSpPr/>
          <p:nvPr/>
        </p:nvSpPr>
        <p:spPr>
          <a:xfrm>
            <a:off x="251520" y="908720"/>
            <a:ext cx="8640960" cy="5509200"/>
          </a:xfrm>
          <a:prstGeom prst="rect">
            <a:avLst/>
          </a:prstGeom>
        </p:spPr>
        <p:txBody>
          <a:bodyPr wrap="square">
            <a:spAutoFit/>
          </a:bodyPr>
          <a:lstStyle/>
          <a:p>
            <a:pPr latinLnBrk="0"/>
            <a:r>
              <a:rPr lang="en-US" altLang="ko-KR" sz="1600" dirty="0"/>
              <a:t>Change management plan: When to start the process. Which work products. Change process for each work product.</a:t>
            </a:r>
            <a:br>
              <a:rPr lang="en-US" altLang="ko-KR" sz="1600" dirty="0"/>
            </a:br>
            <a:r>
              <a:rPr lang="en-US" altLang="ko-KR" sz="1600" dirty="0"/>
              <a:t>Change request includes:</a:t>
            </a:r>
            <a:br>
              <a:rPr lang="en-US" altLang="ko-KR" sz="1600" dirty="0"/>
            </a:br>
            <a:r>
              <a:rPr lang="en-US" altLang="ko-KR" sz="1600" dirty="0"/>
              <a:t>- Unique identifier</a:t>
            </a:r>
            <a:br>
              <a:rPr lang="en-US" altLang="ko-KR" sz="1600" dirty="0"/>
            </a:br>
            <a:r>
              <a:rPr lang="en-US" altLang="ko-KR" sz="1600" dirty="0"/>
              <a:t>- Date</a:t>
            </a:r>
            <a:br>
              <a:rPr lang="en-US" altLang="ko-KR" sz="1600" dirty="0"/>
            </a:br>
            <a:r>
              <a:rPr lang="en-US" altLang="ko-KR" sz="1600" dirty="0"/>
              <a:t>- Reason for the requested change</a:t>
            </a:r>
            <a:br>
              <a:rPr lang="en-US" altLang="ko-KR" sz="1600" dirty="0"/>
            </a:br>
            <a:r>
              <a:rPr lang="en-US" altLang="ko-KR" sz="1600" dirty="0"/>
              <a:t>- Exact description of the requested change</a:t>
            </a:r>
            <a:br>
              <a:rPr lang="en-US" altLang="ko-KR" sz="1600" dirty="0"/>
            </a:br>
            <a:r>
              <a:rPr lang="en-US" altLang="ko-KR" sz="1600" dirty="0"/>
              <a:t>- Configuration on which it is based</a:t>
            </a:r>
            <a:br>
              <a:rPr lang="en-US" altLang="ko-KR" sz="1600" dirty="0"/>
            </a:br>
            <a:r>
              <a:rPr lang="en-US" altLang="ko-KR" sz="1600" dirty="0"/>
              <a:t>Potential impacts on functional safety shall be assessed</a:t>
            </a:r>
            <a:br>
              <a:rPr lang="en-US" altLang="ko-KR" sz="1600" dirty="0"/>
            </a:br>
            <a:r>
              <a:rPr lang="en-US" altLang="ko-KR" sz="1600" dirty="0"/>
              <a:t>- Changed work products require returning to applicable phase</a:t>
            </a:r>
            <a:br>
              <a:rPr lang="en-US" altLang="ko-KR" sz="1600" dirty="0"/>
            </a:br>
            <a:r>
              <a:rPr lang="en-US" altLang="ko-KR" sz="1600" dirty="0"/>
              <a:t>Decision-making process for changes required</a:t>
            </a:r>
            <a:br>
              <a:rPr lang="en-US" altLang="ko-KR" sz="1600" dirty="0"/>
            </a:br>
            <a:r>
              <a:rPr lang="en-US" altLang="ko-KR" sz="1600" dirty="0"/>
              <a:t>Basis: Change request, impact analysis </a:t>
            </a:r>
            <a:br>
              <a:rPr lang="en-US" altLang="ko-KR" sz="1600" dirty="0"/>
            </a:br>
            <a:r>
              <a:rPr lang="en-US" altLang="ko-KR" sz="1600" dirty="0"/>
              <a:t>Acceptance, rejection, delay</a:t>
            </a:r>
            <a:br>
              <a:rPr lang="en-US" altLang="ko-KR" sz="1600" dirty="0"/>
            </a:br>
            <a:r>
              <a:rPr lang="en-US" altLang="ko-KR" sz="1600" dirty="0"/>
              <a:t>Authorized persons from the parties involved, typically:</a:t>
            </a:r>
            <a:br>
              <a:rPr lang="en-US" altLang="ko-KR" sz="1600" dirty="0"/>
            </a:br>
            <a:r>
              <a:rPr lang="en-US" altLang="ko-KR" sz="1600" dirty="0"/>
              <a:t>- Project manager</a:t>
            </a:r>
            <a:br>
              <a:rPr lang="en-US" altLang="ko-KR" sz="1600" dirty="0"/>
            </a:br>
            <a:r>
              <a:rPr lang="en-US" altLang="ko-KR" sz="1600" dirty="0"/>
              <a:t>- safety manager</a:t>
            </a:r>
            <a:br>
              <a:rPr lang="en-US" altLang="ko-KR" sz="1600" dirty="0"/>
            </a:br>
            <a:r>
              <a:rPr lang="en-US" altLang="ko-KR" sz="1600" dirty="0"/>
              <a:t>- quality assurance</a:t>
            </a:r>
            <a:br>
              <a:rPr lang="en-US" altLang="ko-KR" sz="1600" dirty="0"/>
            </a:br>
            <a:r>
              <a:rPr lang="en-US" altLang="ko-KR" sz="1600" dirty="0"/>
              <a:t>- Developers</a:t>
            </a:r>
            <a:br>
              <a:rPr lang="en-US" altLang="ko-KR" sz="1600" dirty="0"/>
            </a:br>
            <a:r>
              <a:rPr lang="en-US" altLang="ko-KR" sz="1600" dirty="0"/>
              <a:t>Implementation of changes</a:t>
            </a:r>
            <a:br>
              <a:rPr lang="en-US" altLang="ko-KR" sz="1600" dirty="0"/>
            </a:br>
            <a:r>
              <a:rPr lang="en-US" altLang="ko-KR" sz="1600" dirty="0"/>
              <a:t>Only accepted changes</a:t>
            </a:r>
            <a:br>
              <a:rPr lang="en-US" altLang="ko-KR" sz="1600" dirty="0"/>
            </a:br>
            <a:r>
              <a:rPr lang="en-US" altLang="ko-KR" sz="1600" dirty="0"/>
              <a:t>In case of impact on safety functions: Assessment prior to release</a:t>
            </a:r>
            <a:br>
              <a:rPr lang="en-US" altLang="ko-KR" sz="1600" dirty="0"/>
            </a:br>
            <a:r>
              <a:rPr lang="en-US" altLang="ko-KR" sz="1600" dirty="0"/>
              <a:t>Documentation necessary including changed work products and planned deployment</a:t>
            </a:r>
            <a:endParaRPr lang="ko-KR" altLang="ko-KR" dirty="0">
              <a:latin typeface="맑은 고딕"/>
              <a:cs typeface="Times New Roman"/>
            </a:endParaRPr>
          </a:p>
        </p:txBody>
      </p:sp>
    </p:spTree>
    <p:extLst>
      <p:ext uri="{BB962C8B-B14F-4D97-AF65-F5344CB8AC3E}">
        <p14:creationId xmlns:p14="http://schemas.microsoft.com/office/powerpoint/2010/main" val="999854413"/>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smtClean="0">
                <a:latin typeface="맑은 고딕" pitchFamily="50" charset="-127"/>
                <a:ea typeface="맑은 고딕" pitchFamily="50" charset="-127"/>
              </a:rPr>
              <a:t>변화 </a:t>
            </a:r>
            <a:r>
              <a:rPr lang="ko-KR" altLang="en-US" b="1" dirty="0">
                <a:latin typeface="맑은 고딕" pitchFamily="50" charset="-127"/>
                <a:ea typeface="맑은 고딕" pitchFamily="50" charset="-127"/>
              </a:rPr>
              <a:t>관리 </a:t>
            </a:r>
            <a:r>
              <a:rPr lang="en-US" altLang="ko-KR" b="1" dirty="0">
                <a:latin typeface="맑은 고딕" pitchFamily="50" charset="-127"/>
                <a:ea typeface="맑은 고딕" pitchFamily="50" charset="-127"/>
              </a:rPr>
              <a:t>(Change Management)</a:t>
            </a:r>
            <a:endParaRPr lang="ko-KR" altLang="en-US" dirty="0"/>
          </a:p>
        </p:txBody>
      </p:sp>
      <p:sp>
        <p:nvSpPr>
          <p:cNvPr id="4" name="바닥글 개체 틀 3"/>
          <p:cNvSpPr>
            <a:spLocks noGrp="1"/>
          </p:cNvSpPr>
          <p:nvPr>
            <p:ph type="ftr" sz="quarter" idx="3"/>
          </p:nvPr>
        </p:nvSpPr>
        <p:spPr/>
        <p:txBody>
          <a:bodyPr/>
          <a:lstStyle/>
          <a:p>
            <a:endParaRPr lang="en-US" dirty="0">
              <a:solidFill>
                <a:srgbClr val="4D4D4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372427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사각형 설명선 5"/>
          <p:cNvSpPr/>
          <p:nvPr/>
        </p:nvSpPr>
        <p:spPr>
          <a:xfrm>
            <a:off x="4932040" y="1484784"/>
            <a:ext cx="3307800" cy="792088"/>
          </a:xfrm>
          <a:prstGeom prst="wedgeRectCallout">
            <a:avLst>
              <a:gd name="adj1" fmla="val -77109"/>
              <a:gd name="adj2" fmla="val 7587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User Client &gt; Item &gt; Create &gt; </a:t>
            </a:r>
            <a:r>
              <a:rPr lang="en-US" altLang="ko-KR" sz="1200" b="1" dirty="0" smtClean="0">
                <a:solidFill>
                  <a:srgbClr val="4D4D4F"/>
                </a:solidFill>
              </a:rPr>
              <a:t>Change Request </a:t>
            </a:r>
            <a:r>
              <a:rPr lang="ko-KR" altLang="en-US" sz="1200" b="1" dirty="0">
                <a:solidFill>
                  <a:srgbClr val="4D4D4F"/>
                </a:solidFill>
              </a:rPr>
              <a:t>메뉴를 통해 </a:t>
            </a:r>
            <a:r>
              <a:rPr lang="en-US" altLang="ko-KR" sz="1200" b="1" dirty="0" smtClean="0">
                <a:solidFill>
                  <a:srgbClr val="4D4D4F"/>
                </a:solidFill>
              </a:rPr>
              <a:t>Change Request </a:t>
            </a:r>
            <a:r>
              <a:rPr lang="en-US" altLang="ko-KR" sz="1200" b="1" dirty="0">
                <a:solidFill>
                  <a:srgbClr val="4D4D4F"/>
                </a:solidFill>
              </a:rPr>
              <a:t>Item </a:t>
            </a:r>
            <a:r>
              <a:rPr lang="ko-KR" altLang="en-US" sz="1200" b="1" dirty="0">
                <a:solidFill>
                  <a:srgbClr val="4D4D4F"/>
                </a:solidFill>
              </a:rPr>
              <a:t>생성</a:t>
            </a:r>
          </a:p>
        </p:txBody>
      </p:sp>
      <p:sp>
        <p:nvSpPr>
          <p:cNvPr id="8" name="TextBox 7"/>
          <p:cNvSpPr txBox="1"/>
          <p:nvPr/>
        </p:nvSpPr>
        <p:spPr>
          <a:xfrm>
            <a:off x="4932040" y="2492896"/>
            <a:ext cx="3307800" cy="2154436"/>
          </a:xfrm>
          <a:prstGeom prst="rect">
            <a:avLst/>
          </a:prstGeom>
          <a:noFill/>
        </p:spPr>
        <p:txBody>
          <a:bodyPr wrap="square" lIns="0" tIns="0" rIns="0" bIns="0" rtlCol="0">
            <a:spAutoFit/>
          </a:bodyPr>
          <a:lstStyle/>
          <a:p>
            <a:pPr algn="ctr"/>
            <a:r>
              <a:rPr lang="en-US" altLang="ko-KR" sz="1400" b="1" dirty="0" smtClean="0">
                <a:solidFill>
                  <a:srgbClr val="4D4D4F"/>
                </a:solidFill>
                <a:latin typeface="맑은 고딕" pitchFamily="50" charset="-127"/>
                <a:ea typeface="맑은 고딕" pitchFamily="50" charset="-127"/>
              </a:rPr>
              <a:t>&lt;Change Request </a:t>
            </a:r>
            <a:r>
              <a:rPr lang="ko-KR" altLang="en-US" sz="1400" b="1" dirty="0" smtClean="0">
                <a:solidFill>
                  <a:srgbClr val="4D4D4F"/>
                </a:solidFill>
                <a:latin typeface="맑은 고딕" pitchFamily="50" charset="-127"/>
                <a:ea typeface="맑은 고딕" pitchFamily="50" charset="-127"/>
              </a:rPr>
              <a:t>생성 목적</a:t>
            </a:r>
            <a:r>
              <a:rPr lang="en-US" altLang="ko-KR" sz="1400" b="1" dirty="0" smtClean="0">
                <a:solidFill>
                  <a:srgbClr val="4D4D4F"/>
                </a:solidFill>
                <a:latin typeface="맑은 고딕" pitchFamily="50" charset="-127"/>
                <a:ea typeface="맑은 고딕" pitchFamily="50" charset="-127"/>
              </a:rPr>
              <a:t>&gt;</a:t>
            </a:r>
          </a:p>
          <a:p>
            <a:endParaRPr lang="en-US" altLang="ko-KR" sz="1400" b="1" dirty="0" smtClean="0">
              <a:solidFill>
                <a:srgbClr val="4D4D4F"/>
              </a:solidFill>
              <a:latin typeface="맑은 고딕" pitchFamily="50" charset="-127"/>
              <a:ea typeface="맑은 고딕" pitchFamily="50" charset="-127"/>
            </a:endParaRPr>
          </a:p>
          <a:p>
            <a:pPr marL="342900" indent="-342900">
              <a:buFont typeface="+mj-lt"/>
              <a:buAutoNum type="arabicPeriod"/>
            </a:pPr>
            <a:r>
              <a:rPr lang="ko-KR" altLang="en-US" sz="1400" b="1" dirty="0" smtClean="0">
                <a:solidFill>
                  <a:srgbClr val="4D4D4F"/>
                </a:solidFill>
                <a:latin typeface="맑은 고딕" pitchFamily="50" charset="-127"/>
                <a:ea typeface="맑은 고딕" pitchFamily="50" charset="-127"/>
              </a:rPr>
              <a:t>문서 수정이 필요한 경우</a:t>
            </a:r>
            <a:endParaRPr lang="en-US" altLang="ko-KR" sz="1400" b="1" dirty="0" smtClean="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smtClean="0">
              <a:solidFill>
                <a:srgbClr val="4D4D4F"/>
              </a:solidFill>
              <a:latin typeface="맑은 고딕" pitchFamily="50" charset="-127"/>
              <a:ea typeface="맑은 고딕" pitchFamily="50" charset="-127"/>
            </a:endParaRPr>
          </a:p>
          <a:p>
            <a:pPr marL="342900" indent="-342900">
              <a:buFont typeface="+mj-lt"/>
              <a:buAutoNum type="arabicPeriod"/>
            </a:pPr>
            <a:r>
              <a:rPr lang="ko-KR" altLang="en-US" sz="1400" b="1" dirty="0" smtClean="0">
                <a:solidFill>
                  <a:srgbClr val="4D4D4F"/>
                </a:solidFill>
                <a:latin typeface="맑은 고딕" pitchFamily="50" charset="-127"/>
                <a:ea typeface="맑은 고딕" pitchFamily="50" charset="-127"/>
              </a:rPr>
              <a:t>소스코드 변경이 필요한 경우</a:t>
            </a:r>
            <a:endParaRPr lang="en-US" altLang="ko-KR" sz="1400" b="1" dirty="0" smtClean="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smtClean="0">
              <a:solidFill>
                <a:srgbClr val="4D4D4F"/>
              </a:solidFill>
              <a:latin typeface="맑은 고딕" pitchFamily="50" charset="-127"/>
              <a:ea typeface="맑은 고딕" pitchFamily="50" charset="-127"/>
            </a:endParaRPr>
          </a:p>
          <a:p>
            <a:pPr marL="342900" indent="-342900">
              <a:buFont typeface="+mj-lt"/>
              <a:buAutoNum type="arabicPeriod"/>
            </a:pPr>
            <a:r>
              <a:rPr lang="ko-KR" altLang="en-US" sz="1400" b="1" dirty="0" smtClean="0">
                <a:solidFill>
                  <a:srgbClr val="4D4D4F"/>
                </a:solidFill>
                <a:latin typeface="맑은 고딕" pitchFamily="50" charset="-127"/>
                <a:ea typeface="맑은 고딕" pitchFamily="50" charset="-127"/>
              </a:rPr>
              <a:t>테스트를 실행 할 경우</a:t>
            </a:r>
            <a:endParaRPr lang="en-US" altLang="ko-KR" sz="1400" b="1" dirty="0" smtClean="0">
              <a:solidFill>
                <a:srgbClr val="4D4D4F"/>
              </a:solidFill>
              <a:latin typeface="맑은 고딕" pitchFamily="50" charset="-127"/>
              <a:ea typeface="맑은 고딕" pitchFamily="50" charset="-127"/>
            </a:endParaRPr>
          </a:p>
          <a:p>
            <a:pPr marL="342900" indent="-342900">
              <a:buFont typeface="+mj-lt"/>
              <a:buAutoNum type="arabicPeriod"/>
            </a:pPr>
            <a:endParaRPr lang="en-US" altLang="ko-KR" sz="1400" b="1" dirty="0" smtClean="0">
              <a:solidFill>
                <a:srgbClr val="4D4D4F"/>
              </a:solidFill>
              <a:latin typeface="맑은 고딕" pitchFamily="50" charset="-127"/>
              <a:ea typeface="맑은 고딕" pitchFamily="50" charset="-127"/>
            </a:endParaRPr>
          </a:p>
          <a:p>
            <a:pPr marL="342900" indent="-342900">
              <a:buFont typeface="+mj-lt"/>
              <a:buAutoNum type="arabicPeriod"/>
            </a:pPr>
            <a:r>
              <a:rPr lang="ko-KR" altLang="en-US" sz="1400" b="1" dirty="0" smtClean="0">
                <a:solidFill>
                  <a:srgbClr val="4D4D4F"/>
                </a:solidFill>
                <a:latin typeface="맑은 고딕" pitchFamily="50" charset="-127"/>
                <a:ea typeface="맑은 고딕" pitchFamily="50" charset="-127"/>
              </a:rPr>
              <a:t>결함이 발견되어 수정요청이 필요한 경우</a:t>
            </a:r>
            <a:endParaRPr lang="en-US" altLang="ko-KR" sz="1400" b="1" dirty="0">
              <a:solidFill>
                <a:srgbClr val="4D4D4F"/>
              </a:solidFill>
              <a:latin typeface="맑은 고딕" pitchFamily="50" charset="-127"/>
              <a:ea typeface="맑은 고딕" pitchFamily="50" charset="-127"/>
            </a:endParaRPr>
          </a:p>
        </p:txBody>
      </p:sp>
    </p:spTree>
    <p:extLst>
      <p:ext uri="{BB962C8B-B14F-4D97-AF65-F5344CB8AC3E}">
        <p14:creationId xmlns:p14="http://schemas.microsoft.com/office/powerpoint/2010/main" val="208734635"/>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smtClean="0">
                <a:latin typeface="맑은 고딕" pitchFamily="50" charset="-127"/>
                <a:ea typeface="맑은 고딕" pitchFamily="50" charset="-127"/>
              </a:rPr>
              <a:t>변화 </a:t>
            </a:r>
            <a:r>
              <a:rPr lang="ko-KR" altLang="en-US" b="1" dirty="0">
                <a:latin typeface="맑은 고딕" pitchFamily="50" charset="-127"/>
                <a:ea typeface="맑은 고딕" pitchFamily="50" charset="-127"/>
              </a:rPr>
              <a:t>관리 </a:t>
            </a:r>
            <a:r>
              <a:rPr lang="en-US" altLang="ko-KR" b="1" dirty="0" smtClean="0">
                <a:latin typeface="맑은 고딕" pitchFamily="50" charset="-127"/>
                <a:ea typeface="맑은 고딕" pitchFamily="50" charset="-127"/>
              </a:rPr>
              <a:t>(Change Management</a:t>
            </a:r>
            <a:r>
              <a:rPr lang="en-US" altLang="ko-KR" b="1" dirty="0">
                <a:latin typeface="맑은 고딕" pitchFamily="50" charset="-127"/>
                <a:ea typeface="맑은 고딕" pitchFamily="50" charset="-127"/>
              </a:rPr>
              <a:t>)</a:t>
            </a:r>
            <a:endParaRPr lang="ko-KR" altLang="en-US" dirty="0"/>
          </a:p>
        </p:txBody>
      </p:sp>
      <p:pic>
        <p:nvPicPr>
          <p:cNvPr id="8194"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387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사각형 설명선 7"/>
          <p:cNvSpPr/>
          <p:nvPr/>
        </p:nvSpPr>
        <p:spPr>
          <a:xfrm>
            <a:off x="6300192" y="3861328"/>
            <a:ext cx="2484276" cy="864096"/>
          </a:xfrm>
          <a:prstGeom prst="wedgeRectCallout">
            <a:avLst>
              <a:gd name="adj1" fmla="val -68244"/>
              <a:gd name="adj2" fmla="val 19112"/>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Change Request</a:t>
            </a:r>
            <a:r>
              <a:rPr lang="ko-KR" altLang="en-US" sz="1200" b="1" dirty="0">
                <a:solidFill>
                  <a:srgbClr val="4D4D4F"/>
                </a:solidFill>
              </a:rPr>
              <a:t>의 </a:t>
            </a:r>
            <a:r>
              <a:rPr lang="en-US" altLang="ko-KR" sz="1200" b="1" dirty="0" err="1">
                <a:solidFill>
                  <a:srgbClr val="4D4D4F"/>
                </a:solidFill>
              </a:rPr>
              <a:t>WorkFlow</a:t>
            </a:r>
            <a:r>
              <a:rPr lang="ko-KR" altLang="en-US" sz="1200" b="1" dirty="0">
                <a:solidFill>
                  <a:srgbClr val="4D4D4F"/>
                </a:solidFill>
              </a:rPr>
              <a:t>를 제공하여 현재 </a:t>
            </a:r>
            <a:r>
              <a:rPr lang="en-US" altLang="ko-KR" sz="1200" b="1" dirty="0">
                <a:solidFill>
                  <a:srgbClr val="4D4D4F"/>
                </a:solidFill>
              </a:rPr>
              <a:t>Change Request</a:t>
            </a:r>
            <a:r>
              <a:rPr lang="ko-KR" altLang="en-US" sz="1200" b="1" dirty="0">
                <a:solidFill>
                  <a:srgbClr val="4D4D4F"/>
                </a:solidFill>
              </a:rPr>
              <a:t>의 </a:t>
            </a:r>
            <a:r>
              <a:rPr lang="en-US" altLang="ko-KR" sz="1200" b="1" dirty="0">
                <a:solidFill>
                  <a:srgbClr val="4D4D4F"/>
                </a:solidFill>
              </a:rPr>
              <a:t>State</a:t>
            </a:r>
            <a:r>
              <a:rPr lang="ko-KR" altLang="en-US" sz="1200" b="1" dirty="0">
                <a:solidFill>
                  <a:srgbClr val="4D4D4F"/>
                </a:solidFill>
              </a:rPr>
              <a:t>를 볼 수 있음</a:t>
            </a:r>
            <a:r>
              <a:rPr lang="en-US" altLang="ko-KR" sz="1200" b="1" dirty="0">
                <a:solidFill>
                  <a:srgbClr val="4D4D4F"/>
                </a:solidFill>
              </a:rPr>
              <a:t>.</a:t>
            </a:r>
          </a:p>
          <a:p>
            <a:r>
              <a:rPr lang="ko-KR" altLang="en-US" sz="1200" b="1" dirty="0">
                <a:solidFill>
                  <a:srgbClr val="4D4D4F"/>
                </a:solidFill>
              </a:rPr>
              <a:t>또한 </a:t>
            </a:r>
            <a:r>
              <a:rPr lang="en-US" altLang="ko-KR" sz="1200" b="1" dirty="0" err="1">
                <a:solidFill>
                  <a:srgbClr val="4D4D4F"/>
                </a:solidFill>
              </a:rPr>
              <a:t>WorkFlow</a:t>
            </a:r>
            <a:r>
              <a:rPr lang="ko-KR" altLang="en-US" sz="1200" b="1" dirty="0">
                <a:solidFill>
                  <a:srgbClr val="4D4D4F"/>
                </a:solidFill>
              </a:rPr>
              <a:t>의 수정이 가능함</a:t>
            </a:r>
            <a:r>
              <a:rPr lang="en-US" altLang="ko-KR" sz="1200" b="1" dirty="0">
                <a:solidFill>
                  <a:srgbClr val="4D4D4F"/>
                </a:solidFill>
              </a:rPr>
              <a:t>.</a:t>
            </a:r>
          </a:p>
        </p:txBody>
      </p:sp>
      <p:sp>
        <p:nvSpPr>
          <p:cNvPr id="9" name="사각형 설명선 8"/>
          <p:cNvSpPr/>
          <p:nvPr/>
        </p:nvSpPr>
        <p:spPr>
          <a:xfrm>
            <a:off x="899592" y="1196752"/>
            <a:ext cx="1296144"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Properties Tab</a:t>
            </a:r>
            <a:endParaRPr lang="ko-KR" altLang="en-US" sz="1200" b="1" dirty="0">
              <a:solidFill>
                <a:srgbClr val="4D4D4F"/>
              </a:solidFill>
            </a:endParaRPr>
          </a:p>
        </p:txBody>
      </p:sp>
      <p:sp>
        <p:nvSpPr>
          <p:cNvPr id="10" name="사각형 설명선 9"/>
          <p:cNvSpPr/>
          <p:nvPr/>
        </p:nvSpPr>
        <p:spPr>
          <a:xfrm>
            <a:off x="1700064" y="4045760"/>
            <a:ext cx="1296144"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Workflow Tab</a:t>
            </a:r>
            <a:endParaRPr lang="ko-KR" altLang="en-US" sz="1200" b="1" dirty="0">
              <a:solidFill>
                <a:srgbClr val="4D4D4F"/>
              </a:solidFill>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1414704"/>
            <a:ext cx="3276601"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사각형 설명선 11"/>
          <p:cNvSpPr/>
          <p:nvPr/>
        </p:nvSpPr>
        <p:spPr>
          <a:xfrm>
            <a:off x="1223790" y="3221525"/>
            <a:ext cx="2484276" cy="593162"/>
          </a:xfrm>
          <a:prstGeom prst="wedgeRectCallout">
            <a:avLst>
              <a:gd name="adj1" fmla="val -66772"/>
              <a:gd name="adj2" fmla="val -6243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smtClean="0">
                <a:solidFill>
                  <a:srgbClr val="4D4D4F"/>
                </a:solidFill>
              </a:rPr>
              <a:t>Change Request</a:t>
            </a:r>
            <a:r>
              <a:rPr lang="ko-KR" altLang="en-US" sz="1200" b="1" dirty="0" smtClean="0">
                <a:solidFill>
                  <a:srgbClr val="4D4D4F"/>
                </a:solidFill>
              </a:rPr>
              <a:t> </a:t>
            </a:r>
            <a:r>
              <a:rPr lang="ko-KR" altLang="en-US" sz="1200" b="1" dirty="0">
                <a:solidFill>
                  <a:srgbClr val="4D4D4F"/>
                </a:solidFill>
              </a:rPr>
              <a:t>관련된 파일을 추가하여 관리 할 수 있음</a:t>
            </a:r>
            <a:r>
              <a:rPr lang="en-US" altLang="ko-KR" sz="1200" b="1" dirty="0">
                <a:solidFill>
                  <a:srgbClr val="4D4D4F"/>
                </a:solidFill>
              </a:rPr>
              <a:t>.</a:t>
            </a:r>
            <a:endParaRPr lang="ko-KR" altLang="en-US" sz="1200" b="1" dirty="0">
              <a:solidFill>
                <a:srgbClr val="4D4D4F"/>
              </a:solidFill>
            </a:endParaRPr>
          </a:p>
        </p:txBody>
      </p:sp>
      <p:sp>
        <p:nvSpPr>
          <p:cNvPr id="13" name="모서리가 둥근 직사각형 12"/>
          <p:cNvSpPr/>
          <p:nvPr/>
        </p:nvSpPr>
        <p:spPr>
          <a:xfrm>
            <a:off x="467544" y="2924944"/>
            <a:ext cx="28803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4" name="사각형 설명선 13"/>
          <p:cNvSpPr/>
          <p:nvPr/>
        </p:nvSpPr>
        <p:spPr>
          <a:xfrm>
            <a:off x="6372200" y="2319817"/>
            <a:ext cx="2484276" cy="593162"/>
          </a:xfrm>
          <a:prstGeom prst="wedgeRectCallout">
            <a:avLst>
              <a:gd name="adj1" fmla="val -40271"/>
              <a:gd name="adj2" fmla="val 93263"/>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smtClean="0">
                <a:solidFill>
                  <a:srgbClr val="4D4D4F"/>
                </a:solidFill>
              </a:rPr>
              <a:t>+ </a:t>
            </a:r>
            <a:r>
              <a:rPr lang="ko-KR" altLang="en-US" sz="1200" b="1" dirty="0" smtClean="0">
                <a:solidFill>
                  <a:srgbClr val="4D4D4F"/>
                </a:solidFill>
              </a:rPr>
              <a:t>아이콘 선택 시 파일 선택하는 창이 나타남</a:t>
            </a:r>
            <a:r>
              <a:rPr lang="en-US" altLang="ko-KR" sz="1200" b="1" dirty="0" smtClean="0">
                <a:solidFill>
                  <a:srgbClr val="4D4D4F"/>
                </a:solidFill>
              </a:rPr>
              <a:t>. </a:t>
            </a:r>
            <a:r>
              <a:rPr lang="ko-KR" altLang="en-US" sz="1200" b="1" dirty="0" smtClean="0">
                <a:solidFill>
                  <a:srgbClr val="4D4D4F"/>
                </a:solidFill>
              </a:rPr>
              <a:t>추가할 파일 선택 후 </a:t>
            </a:r>
            <a:r>
              <a:rPr lang="en-US" altLang="ko-KR" sz="1200" b="1" dirty="0" smtClean="0">
                <a:solidFill>
                  <a:srgbClr val="4D4D4F"/>
                </a:solidFill>
              </a:rPr>
              <a:t>OK</a:t>
            </a:r>
            <a:endParaRPr lang="ko-KR" altLang="en-US" sz="1200" b="1" dirty="0">
              <a:solidFill>
                <a:srgbClr val="4D4D4F"/>
              </a:solidFill>
            </a:endParaRPr>
          </a:p>
        </p:txBody>
      </p:sp>
    </p:spTree>
    <p:extLst>
      <p:ext uri="{BB962C8B-B14F-4D97-AF65-F5344CB8AC3E}">
        <p14:creationId xmlns:p14="http://schemas.microsoft.com/office/powerpoint/2010/main" val="883124194"/>
      </p:ext>
    </p:extLst>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69088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650" y="1875337"/>
            <a:ext cx="5143500"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제목 1"/>
          <p:cNvSpPr>
            <a:spLocks noGrp="1"/>
          </p:cNvSpPr>
          <p:nvPr>
            <p:ph type="title"/>
          </p:nvPr>
        </p:nvSpPr>
        <p:spPr/>
        <p:txBody>
          <a:bodyPr/>
          <a:lstStyle/>
          <a:p>
            <a:r>
              <a:rPr lang="ko-KR" altLang="en-US" b="1" dirty="0" smtClean="0">
                <a:latin typeface="맑은 고딕" pitchFamily="50" charset="-127"/>
                <a:ea typeface="맑은 고딕" pitchFamily="50" charset="-127"/>
              </a:rPr>
              <a:t>변화 </a:t>
            </a:r>
            <a:r>
              <a:rPr lang="ko-KR" altLang="en-US" b="1" dirty="0">
                <a:latin typeface="맑은 고딕" pitchFamily="50" charset="-127"/>
                <a:ea typeface="맑은 고딕" pitchFamily="50" charset="-127"/>
              </a:rPr>
              <a:t>관리 </a:t>
            </a:r>
            <a:r>
              <a:rPr lang="en-US" altLang="ko-KR" b="1" dirty="0">
                <a:latin typeface="맑은 고딕" pitchFamily="50" charset="-127"/>
                <a:ea typeface="맑은 고딕" pitchFamily="50" charset="-127"/>
              </a:rPr>
              <a:t>(Change Management)</a:t>
            </a:r>
            <a:endParaRPr lang="ko-KR" altLang="en-US" dirty="0"/>
          </a:p>
        </p:txBody>
      </p:sp>
      <p:sp>
        <p:nvSpPr>
          <p:cNvPr id="7" name="모서리가 둥근 직사각형 6"/>
          <p:cNvSpPr/>
          <p:nvPr/>
        </p:nvSpPr>
        <p:spPr>
          <a:xfrm>
            <a:off x="539552" y="3861048"/>
            <a:ext cx="28803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8" name="모서리가 둥근 직사각형 7"/>
          <p:cNvSpPr/>
          <p:nvPr/>
        </p:nvSpPr>
        <p:spPr>
          <a:xfrm>
            <a:off x="1331640" y="3014096"/>
            <a:ext cx="4968552"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9" name="사각형 설명선 8"/>
          <p:cNvSpPr/>
          <p:nvPr/>
        </p:nvSpPr>
        <p:spPr>
          <a:xfrm>
            <a:off x="1187624" y="3804150"/>
            <a:ext cx="2061248" cy="225168"/>
          </a:xfrm>
          <a:prstGeom prst="wedgeRectCallout">
            <a:avLst>
              <a:gd name="adj1" fmla="val -69550"/>
              <a:gd name="adj2" fmla="val 4265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Create Related Item Icon</a:t>
            </a:r>
            <a:endParaRPr lang="ko-KR" altLang="en-US" sz="1200" b="1" dirty="0">
              <a:solidFill>
                <a:srgbClr val="4D4D4F"/>
              </a:solidFill>
            </a:endParaRPr>
          </a:p>
        </p:txBody>
      </p:sp>
      <p:sp>
        <p:nvSpPr>
          <p:cNvPr id="10" name="사각형 설명선 9"/>
          <p:cNvSpPr/>
          <p:nvPr/>
        </p:nvSpPr>
        <p:spPr>
          <a:xfrm>
            <a:off x="6516216" y="2901512"/>
            <a:ext cx="1416208"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Defect Item </a:t>
            </a:r>
            <a:r>
              <a:rPr lang="ko-KR" altLang="en-US" sz="1200" b="1" dirty="0">
                <a:solidFill>
                  <a:srgbClr val="4D4D4F"/>
                </a:solidFill>
              </a:rPr>
              <a:t>생성</a:t>
            </a:r>
          </a:p>
        </p:txBody>
      </p:sp>
    </p:spTree>
    <p:extLst>
      <p:ext uri="{BB962C8B-B14F-4D97-AF65-F5344CB8AC3E}">
        <p14:creationId xmlns:p14="http://schemas.microsoft.com/office/powerpoint/2010/main" val="2998272738"/>
      </p:ext>
    </p:extLst>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그룹 93"/>
          <p:cNvGrpSpPr/>
          <p:nvPr/>
        </p:nvGrpSpPr>
        <p:grpSpPr>
          <a:xfrm>
            <a:off x="3851919" y="954845"/>
            <a:ext cx="1872009" cy="1980000"/>
            <a:chOff x="3851919" y="954845"/>
            <a:chExt cx="1872009" cy="1980000"/>
          </a:xfrm>
        </p:grpSpPr>
        <p:sp>
          <p:nvSpPr>
            <p:cNvPr id="74" name="Multidocument 46"/>
            <p:cNvSpPr/>
            <p:nvPr/>
          </p:nvSpPr>
          <p:spPr bwMode="auto">
            <a:xfrm>
              <a:off x="3923928" y="954845"/>
              <a:ext cx="1800000" cy="1980000"/>
            </a:xfrm>
            <a:prstGeom prst="flowChartMultidocumen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eaLnBrk="1" hangingPunct="1">
                <a:spcBef>
                  <a:spcPct val="0"/>
                </a:spcBef>
              </a:pPr>
              <a:endParaRPr lang="en-US" sz="1400" b="0">
                <a:solidFill>
                  <a:srgbClr val="000000"/>
                </a:solidFill>
              </a:endParaRPr>
            </a:p>
          </p:txBody>
        </p:sp>
        <p:sp>
          <p:nvSpPr>
            <p:cNvPr id="34" name="Multidocument 46"/>
            <p:cNvSpPr/>
            <p:nvPr/>
          </p:nvSpPr>
          <p:spPr bwMode="auto">
            <a:xfrm>
              <a:off x="4205248" y="1844825"/>
              <a:ext cx="1033112" cy="901816"/>
            </a:xfrm>
            <a:prstGeom prst="flowChartMultidocument">
              <a:avLst/>
            </a:prstGeom>
            <a:solidFill>
              <a:schemeClr val="bg2">
                <a:lumMod val="75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eaLnBrk="1" hangingPunct="1">
                <a:spcBef>
                  <a:spcPct val="0"/>
                </a:spcBef>
              </a:pPr>
              <a:endParaRPr lang="en-US" sz="1400" b="0">
                <a:solidFill>
                  <a:srgbClr val="000000"/>
                </a:solidFill>
              </a:endParaRPr>
            </a:p>
          </p:txBody>
        </p:sp>
        <p:sp>
          <p:nvSpPr>
            <p:cNvPr id="35" name="TextBox 34"/>
            <p:cNvSpPr txBox="1"/>
            <p:nvPr/>
          </p:nvSpPr>
          <p:spPr>
            <a:xfrm>
              <a:off x="4209805" y="2151144"/>
              <a:ext cx="910827" cy="369332"/>
            </a:xfrm>
            <a:prstGeom prst="rect">
              <a:avLst/>
            </a:prstGeom>
            <a:noFill/>
          </p:spPr>
          <p:txBody>
            <a:bodyPr wrap="none">
              <a:spAutoFit/>
            </a:bodyPr>
            <a:lstStyle>
              <a:defPPr>
                <a:defRPr lang="en-US"/>
              </a:defPPr>
              <a:lvl1pPr algn="ctr">
                <a:spcBef>
                  <a:spcPct val="0"/>
                </a:spcBef>
                <a:defRPr sz="1400" b="0">
                  <a:solidFill>
                    <a:srgbClr val="000000"/>
                  </a:solidFill>
                  <a:latin typeface="Calibri"/>
                  <a:cs typeface="Calibri"/>
                </a:defRPr>
              </a:lvl1pPr>
            </a:lstStyle>
            <a:p>
              <a:r>
                <a:rPr lang="en-US" sz="1800" b="1" dirty="0" smtClean="0"/>
                <a:t>Activity</a:t>
              </a:r>
              <a:endParaRPr lang="en-US" sz="1800" b="1" dirty="0"/>
            </a:p>
          </p:txBody>
        </p:sp>
        <p:sp>
          <p:nvSpPr>
            <p:cNvPr id="78" name="TextBox 77"/>
            <p:cNvSpPr txBox="1"/>
            <p:nvPr/>
          </p:nvSpPr>
          <p:spPr>
            <a:xfrm>
              <a:off x="3851919" y="1325358"/>
              <a:ext cx="1728193" cy="353943"/>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sz="1700" b="1" dirty="0" smtClean="0"/>
                <a:t>Change Request</a:t>
              </a:r>
              <a:endParaRPr lang="en-US" sz="1700" b="1" dirty="0"/>
            </a:p>
          </p:txBody>
        </p:sp>
      </p:grpSp>
      <p:sp>
        <p:nvSpPr>
          <p:cNvPr id="2" name="제목 1"/>
          <p:cNvSpPr>
            <a:spLocks noGrp="1"/>
          </p:cNvSpPr>
          <p:nvPr>
            <p:ph type="title"/>
          </p:nvPr>
        </p:nvSpPr>
        <p:spPr/>
        <p:txBody>
          <a:bodyPr vert="horz" lIns="0" tIns="0" rIns="0" bIns="0" rtlCol="0" anchor="ctr" anchorCtr="0">
            <a:noAutofit/>
          </a:bodyPr>
          <a:lstStyle/>
          <a:p>
            <a:r>
              <a:rPr lang="ko-KR" altLang="en-US" b="1" dirty="0" smtClean="0">
                <a:latin typeface="맑은 고딕" pitchFamily="50" charset="-127"/>
                <a:ea typeface="맑은 고딕" pitchFamily="50" charset="-127"/>
              </a:rPr>
              <a:t>변화관리 </a:t>
            </a:r>
            <a:r>
              <a:rPr lang="en-US" altLang="ko-KR" b="1" dirty="0" smtClean="0">
                <a:latin typeface="맑은 고딕" pitchFamily="50" charset="-127"/>
                <a:ea typeface="맑은 고딕" pitchFamily="50" charset="-127"/>
              </a:rPr>
              <a:t>(Activity For Requirement Management)</a:t>
            </a:r>
            <a:endParaRPr lang="ko-KR" altLang="en-US" b="1" dirty="0">
              <a:latin typeface="맑은 고딕" pitchFamily="50" charset="-127"/>
              <a:ea typeface="맑은 고딕" pitchFamily="50" charset="-127"/>
            </a:endParaRPr>
          </a:p>
        </p:txBody>
      </p:sp>
      <p:grpSp>
        <p:nvGrpSpPr>
          <p:cNvPr id="47" name="그룹 46"/>
          <p:cNvGrpSpPr/>
          <p:nvPr/>
        </p:nvGrpSpPr>
        <p:grpSpPr>
          <a:xfrm>
            <a:off x="1034664" y="3131291"/>
            <a:ext cx="1800000" cy="1980000"/>
            <a:chOff x="1159120" y="3588464"/>
            <a:chExt cx="1800000" cy="1980000"/>
          </a:xfrm>
          <a:effectLst>
            <a:outerShdw blurRad="50800" dist="38100" dir="2700000" algn="tl" rotWithShape="0">
              <a:prstClr val="black">
                <a:alpha val="40000"/>
              </a:prstClr>
            </a:outerShdw>
          </a:effectLst>
        </p:grpSpPr>
        <p:sp>
          <p:nvSpPr>
            <p:cNvPr id="4" name="Multidocument 43"/>
            <p:cNvSpPr/>
            <p:nvPr/>
          </p:nvSpPr>
          <p:spPr bwMode="auto">
            <a:xfrm>
              <a:off x="1159120" y="3588464"/>
              <a:ext cx="1800000" cy="1980000"/>
            </a:xfrm>
            <a:prstGeom prst="flowChartMultidocument">
              <a:avLst/>
            </a:prstGeom>
            <a:solidFill>
              <a:schemeClr val="accent4">
                <a:lumMod val="60000"/>
                <a:lumOff val="40000"/>
              </a:schemeClr>
            </a:solidFill>
            <a:ln w="12700" cap="flat" cmpd="sng" algn="ctr">
              <a:solidFill>
                <a:schemeClr val="tx1"/>
              </a:solidFill>
              <a:prstDash val="solid"/>
              <a:round/>
              <a:headEnd type="none" w="med" len="med"/>
              <a:tailEnd type="none" w="med" len="med"/>
            </a:ln>
            <a:effectLst/>
          </p:spPr>
          <p:txBody>
            <a:bodyPr wrap="none" anchor="ctr"/>
            <a:lstStyle/>
            <a:p>
              <a:pPr algn="ctr" eaLnBrk="1" hangingPunct="1">
                <a:spcBef>
                  <a:spcPct val="0"/>
                </a:spcBef>
              </a:pPr>
              <a:endParaRPr lang="en-US" sz="1400" b="0">
                <a:solidFill>
                  <a:srgbClr val="000000"/>
                </a:solidFill>
              </a:endParaRPr>
            </a:p>
          </p:txBody>
        </p:sp>
        <p:sp>
          <p:nvSpPr>
            <p:cNvPr id="11" name="TextBox 10"/>
            <p:cNvSpPr txBox="1"/>
            <p:nvPr/>
          </p:nvSpPr>
          <p:spPr>
            <a:xfrm>
              <a:off x="1174175" y="4439965"/>
              <a:ext cx="1519904" cy="369332"/>
            </a:xfrm>
            <a:prstGeom prst="rect">
              <a:avLst/>
            </a:prstGeom>
            <a:noFill/>
          </p:spPr>
          <p:txBody>
            <a:bodyPr wrap="none">
              <a:spAutoFit/>
            </a:bodyPr>
            <a:lstStyle>
              <a:defPPr>
                <a:defRPr lang="en-US"/>
              </a:defPPr>
              <a:lvl1pPr>
                <a:spcBef>
                  <a:spcPct val="0"/>
                </a:spcBef>
                <a:defRPr sz="1100" b="0">
                  <a:solidFill>
                    <a:srgbClr val="000000"/>
                  </a:solidFill>
                  <a:latin typeface="Calibri"/>
                  <a:cs typeface="Calibri"/>
                </a:defRPr>
              </a:lvl1pPr>
            </a:lstStyle>
            <a:p>
              <a:pPr algn="ctr"/>
              <a:r>
                <a:rPr lang="en-US" sz="1800" b="1" dirty="0"/>
                <a:t>Requirements</a:t>
              </a:r>
            </a:p>
          </p:txBody>
        </p:sp>
      </p:grpSp>
      <p:grpSp>
        <p:nvGrpSpPr>
          <p:cNvPr id="48" name="그룹 47"/>
          <p:cNvGrpSpPr/>
          <p:nvPr/>
        </p:nvGrpSpPr>
        <p:grpSpPr>
          <a:xfrm>
            <a:off x="3634058" y="3131292"/>
            <a:ext cx="1800000" cy="1980000"/>
            <a:chOff x="3643010" y="3588465"/>
            <a:chExt cx="1800000" cy="1980000"/>
          </a:xfrm>
          <a:effectLst>
            <a:outerShdw blurRad="50800" dist="38100" dir="2700000" algn="tl" rotWithShape="0">
              <a:prstClr val="black">
                <a:alpha val="40000"/>
              </a:prstClr>
            </a:outerShdw>
          </a:effectLst>
        </p:grpSpPr>
        <p:sp>
          <p:nvSpPr>
            <p:cNvPr id="5" name="Multidocument 44"/>
            <p:cNvSpPr/>
            <p:nvPr/>
          </p:nvSpPr>
          <p:spPr bwMode="auto">
            <a:xfrm>
              <a:off x="3643010" y="3588465"/>
              <a:ext cx="1800000" cy="1980000"/>
            </a:xfrm>
            <a:prstGeom prst="flowChartMultidocument">
              <a:avLst/>
            </a:prstGeom>
            <a:solidFill>
              <a:schemeClr val="accent4">
                <a:lumMod val="60000"/>
                <a:lumOff val="4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12" name="TextBox 11"/>
            <p:cNvSpPr txBox="1"/>
            <p:nvPr/>
          </p:nvSpPr>
          <p:spPr>
            <a:xfrm>
              <a:off x="3659225" y="4424516"/>
              <a:ext cx="1495666" cy="369332"/>
            </a:xfrm>
            <a:prstGeom prst="rect">
              <a:avLst/>
            </a:prstGeom>
            <a:noFill/>
          </p:spPr>
          <p:txBody>
            <a:bodyPr wrap="none">
              <a:spAutoFit/>
            </a:bodyPr>
            <a:lstStyle>
              <a:defPPr>
                <a:defRPr lang="en-US"/>
              </a:defPPr>
              <a:lvl1pPr algn="ctr">
                <a:spcBef>
                  <a:spcPct val="0"/>
                </a:spcBef>
                <a:defRPr sz="1400" b="0">
                  <a:solidFill>
                    <a:srgbClr val="000000"/>
                  </a:solidFill>
                  <a:latin typeface="Calibri"/>
                  <a:cs typeface="Calibri"/>
                </a:defRPr>
              </a:lvl1pPr>
            </a:lstStyle>
            <a:p>
              <a:r>
                <a:rPr lang="en-US" sz="1800" b="1" dirty="0"/>
                <a:t>Specifications</a:t>
              </a:r>
            </a:p>
          </p:txBody>
        </p:sp>
      </p:grpSp>
      <p:grpSp>
        <p:nvGrpSpPr>
          <p:cNvPr id="53" name="그룹 52"/>
          <p:cNvGrpSpPr/>
          <p:nvPr/>
        </p:nvGrpSpPr>
        <p:grpSpPr>
          <a:xfrm>
            <a:off x="6228384" y="3115843"/>
            <a:ext cx="1800000" cy="1980000"/>
            <a:chOff x="6156376" y="3573016"/>
            <a:chExt cx="1800000" cy="1980000"/>
          </a:xfrm>
          <a:effectLst>
            <a:outerShdw blurRad="50800" dist="38100" dir="2700000" algn="tl" rotWithShape="0">
              <a:prstClr val="black">
                <a:alpha val="40000"/>
              </a:prstClr>
            </a:outerShdw>
          </a:effectLst>
        </p:grpSpPr>
        <p:sp>
          <p:nvSpPr>
            <p:cNvPr id="6" name="Multidocument 45"/>
            <p:cNvSpPr/>
            <p:nvPr/>
          </p:nvSpPr>
          <p:spPr bwMode="auto">
            <a:xfrm>
              <a:off x="6156376" y="3573016"/>
              <a:ext cx="1800000" cy="1980000"/>
            </a:xfrm>
            <a:prstGeom prst="flowChartMultidocument">
              <a:avLst/>
            </a:prstGeom>
            <a:solidFill>
              <a:schemeClr val="accent4">
                <a:lumMod val="60000"/>
                <a:lumOff val="4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13" name="TextBox 12"/>
            <p:cNvSpPr txBox="1"/>
            <p:nvPr/>
          </p:nvSpPr>
          <p:spPr>
            <a:xfrm>
              <a:off x="6294988" y="4450619"/>
              <a:ext cx="1289736" cy="369332"/>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sz="1800" b="1" dirty="0"/>
                <a:t>Models </a:t>
              </a:r>
            </a:p>
          </p:txBody>
        </p:sp>
      </p:grpSp>
      <p:cxnSp>
        <p:nvCxnSpPr>
          <p:cNvPr id="51" name="直線矢印コネクタ 19"/>
          <p:cNvCxnSpPr>
            <a:cxnSpLocks noChangeShapeType="1"/>
            <a:stCxn id="5" idx="1"/>
            <a:endCxn id="4" idx="3"/>
          </p:cNvCxnSpPr>
          <p:nvPr/>
        </p:nvCxnSpPr>
        <p:spPr bwMode="auto">
          <a:xfrm flipH="1" flipV="1">
            <a:off x="2834664" y="4121291"/>
            <a:ext cx="799394" cy="1"/>
          </a:xfrm>
          <a:prstGeom prst="straightConnector1">
            <a:avLst/>
          </a:prstGeom>
          <a:noFill/>
          <a:ln w="41275" cap="sq">
            <a:solidFill>
              <a:schemeClr val="tx1">
                <a:alpha val="50000"/>
              </a:schemeClr>
            </a:solidFill>
            <a:prstDash val="sysDash"/>
            <a:round/>
            <a:headEnd type="triangle" w="lg"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直線矢印コネクタ 19"/>
          <p:cNvCxnSpPr>
            <a:cxnSpLocks noChangeShapeType="1"/>
            <a:stCxn id="6" idx="1"/>
            <a:endCxn id="5" idx="3"/>
          </p:cNvCxnSpPr>
          <p:nvPr/>
        </p:nvCxnSpPr>
        <p:spPr bwMode="auto">
          <a:xfrm flipH="1">
            <a:off x="5434058" y="4105843"/>
            <a:ext cx="794326" cy="15449"/>
          </a:xfrm>
          <a:prstGeom prst="straightConnector1">
            <a:avLst/>
          </a:prstGeom>
          <a:noFill/>
          <a:ln w="41275" cap="sq">
            <a:solidFill>
              <a:schemeClr val="tx1">
                <a:alpha val="50000"/>
              </a:schemeClr>
            </a:solidFill>
            <a:prstDash val="sysDash"/>
            <a:round/>
            <a:headEnd type="triangle" w="lg"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구부러진 연결선 59"/>
          <p:cNvCxnSpPr>
            <a:stCxn id="34" idx="1"/>
            <a:endCxn id="4" idx="0"/>
          </p:cNvCxnSpPr>
          <p:nvPr/>
        </p:nvCxnSpPr>
        <p:spPr>
          <a:xfrm rot="10800000" flipV="1">
            <a:off x="2058498" y="2295733"/>
            <a:ext cx="2146751" cy="835558"/>
          </a:xfrm>
          <a:prstGeom prst="curvedConnector2">
            <a:avLst/>
          </a:prstGeom>
          <a:ln w="41275">
            <a:solidFill>
              <a:schemeClr val="tx1">
                <a:lumMod val="40000"/>
                <a:lumOff val="60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구부러진 연결선 61"/>
          <p:cNvCxnSpPr>
            <a:stCxn id="34" idx="3"/>
            <a:endCxn id="6" idx="0"/>
          </p:cNvCxnSpPr>
          <p:nvPr/>
        </p:nvCxnSpPr>
        <p:spPr>
          <a:xfrm>
            <a:off x="5238360" y="2295733"/>
            <a:ext cx="2013857" cy="820110"/>
          </a:xfrm>
          <a:prstGeom prst="curvedConnector2">
            <a:avLst/>
          </a:prstGeom>
          <a:ln w="41275">
            <a:solidFill>
              <a:schemeClr val="tx1">
                <a:lumMod val="40000"/>
                <a:lumOff val="60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0" name="구부러진 연결선 69"/>
          <p:cNvCxnSpPr>
            <a:stCxn id="34" idx="2"/>
            <a:endCxn id="5" idx="0"/>
          </p:cNvCxnSpPr>
          <p:nvPr/>
        </p:nvCxnSpPr>
        <p:spPr>
          <a:xfrm rot="16200000" flipH="1">
            <a:off x="4444526" y="2917926"/>
            <a:ext cx="418803" cy="7927"/>
          </a:xfrm>
          <a:prstGeom prst="curvedConnector3">
            <a:avLst>
              <a:gd name="adj1" fmla="val 50000"/>
            </a:avLst>
          </a:prstGeom>
          <a:ln w="41275">
            <a:solidFill>
              <a:schemeClr val="tx1">
                <a:lumMod val="40000"/>
                <a:lumOff val="60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42777" y="5301208"/>
            <a:ext cx="8568952" cy="1077218"/>
          </a:xfrm>
          <a:prstGeom prst="rect">
            <a:avLst/>
          </a:prstGeom>
          <a:noFill/>
        </p:spPr>
        <p:txBody>
          <a:bodyPr wrap="square" lIns="0" tIns="0" rIns="0" bIns="0" rtlCol="0">
            <a:spAutoFit/>
          </a:bodyPr>
          <a:lstStyle/>
          <a:p>
            <a:pPr marL="342900" indent="-342900">
              <a:buFont typeface="+mj-lt"/>
              <a:buAutoNum type="arabicPeriod"/>
            </a:pPr>
            <a:r>
              <a:rPr lang="en-US" altLang="ko-KR" sz="1400" b="1" dirty="0" smtClean="0">
                <a:latin typeface="맑은 고딕" pitchFamily="50" charset="-127"/>
                <a:ea typeface="맑은 고딕" pitchFamily="50" charset="-127"/>
              </a:rPr>
              <a:t>*Activity</a:t>
            </a:r>
            <a:r>
              <a:rPr lang="ko-KR" altLang="en-US" sz="1400" b="1" dirty="0" smtClean="0">
                <a:latin typeface="맑은 고딕" pitchFamily="50" charset="-127"/>
                <a:ea typeface="맑은 고딕" pitchFamily="50" charset="-127"/>
              </a:rPr>
              <a:t>의 </a:t>
            </a:r>
            <a:r>
              <a:rPr lang="en-US" altLang="ko-KR" sz="1400" b="1" dirty="0" smtClean="0">
                <a:latin typeface="맑은 고딕" pitchFamily="50" charset="-127"/>
                <a:ea typeface="맑은 고딕" pitchFamily="50" charset="-127"/>
              </a:rPr>
              <a:t>State : In Progress *Document</a:t>
            </a:r>
            <a:r>
              <a:rPr lang="ko-KR" altLang="en-US" sz="1400" b="1" dirty="0" smtClean="0">
                <a:latin typeface="맑은 고딕" pitchFamily="50" charset="-127"/>
                <a:ea typeface="맑은 고딕" pitchFamily="50" charset="-127"/>
              </a:rPr>
              <a:t>의 </a:t>
            </a:r>
            <a:r>
              <a:rPr lang="en-US" altLang="ko-KR" sz="1400" b="1" dirty="0" smtClean="0">
                <a:latin typeface="맑은 고딕" pitchFamily="50" charset="-127"/>
                <a:ea typeface="맑은 고딕" pitchFamily="50" charset="-127"/>
              </a:rPr>
              <a:t>State : Accepted</a:t>
            </a:r>
          </a:p>
          <a:p>
            <a:pPr marL="342900" indent="-342900">
              <a:buFont typeface="+mj-lt"/>
              <a:buAutoNum type="arabicPeriod"/>
            </a:pPr>
            <a:r>
              <a:rPr lang="en-US" altLang="ko-KR" sz="1400" b="1" dirty="0" smtClean="0">
                <a:latin typeface="맑은 고딕" pitchFamily="50" charset="-127"/>
                <a:ea typeface="맑은 고딕" pitchFamily="50" charset="-127"/>
              </a:rPr>
              <a:t>ALT + Drag &amp; Drop</a:t>
            </a:r>
          </a:p>
          <a:p>
            <a:pPr marL="342900" indent="-342900">
              <a:buFont typeface="+mj-lt"/>
              <a:buAutoNum type="arabicPeriod"/>
            </a:pPr>
            <a:r>
              <a:rPr lang="ko-KR" altLang="en-US" sz="1400" b="1" dirty="0" smtClean="0">
                <a:latin typeface="맑은 고딕" pitchFamily="50" charset="-127"/>
                <a:ea typeface="맑은 고딕" pitchFamily="50" charset="-127"/>
              </a:rPr>
              <a:t>한 개의</a:t>
            </a:r>
            <a:r>
              <a:rPr lang="en-US" altLang="ko-KR" sz="1400" b="1" dirty="0" smtClean="0">
                <a:latin typeface="맑은 고딕" pitchFamily="50" charset="-127"/>
                <a:ea typeface="맑은 고딕" pitchFamily="50" charset="-127"/>
              </a:rPr>
              <a:t> Activity</a:t>
            </a:r>
            <a:r>
              <a:rPr lang="ko-KR" altLang="en-US" sz="1400" b="1" dirty="0" smtClean="0">
                <a:latin typeface="맑은 고딕" pitchFamily="50" charset="-127"/>
                <a:ea typeface="맑은 고딕" pitchFamily="50" charset="-127"/>
              </a:rPr>
              <a:t>로 여러 개의 문서의 권한 부여 가능</a:t>
            </a:r>
            <a:r>
              <a:rPr lang="en-US" altLang="ko-KR" sz="1400" b="1" dirty="0" smtClean="0">
                <a:latin typeface="맑은 고딕" pitchFamily="50" charset="-127"/>
                <a:ea typeface="맑은 고딕" pitchFamily="50" charset="-127"/>
              </a:rPr>
              <a:t>.</a:t>
            </a:r>
          </a:p>
          <a:p>
            <a:pPr marL="342900" indent="-342900">
              <a:buFont typeface="+mj-lt"/>
              <a:buAutoNum type="arabicPeriod"/>
            </a:pPr>
            <a:r>
              <a:rPr lang="en-US" altLang="ko-KR" sz="1400" b="1" dirty="0" smtClean="0">
                <a:latin typeface="맑은 고딕" pitchFamily="50" charset="-127"/>
                <a:ea typeface="맑은 고딕" pitchFamily="50" charset="-127"/>
              </a:rPr>
              <a:t>Activity</a:t>
            </a:r>
            <a:r>
              <a:rPr lang="ko-KR" altLang="en-US" sz="1400" b="1" dirty="0" smtClean="0">
                <a:latin typeface="맑은 고딕" pitchFamily="50" charset="-127"/>
                <a:ea typeface="맑은 고딕" pitchFamily="50" charset="-127"/>
              </a:rPr>
              <a:t>안의 </a:t>
            </a:r>
            <a:r>
              <a:rPr lang="en-US" altLang="ko-KR" sz="1400" b="1" dirty="0" smtClean="0">
                <a:latin typeface="맑은 고딕" pitchFamily="50" charset="-127"/>
                <a:ea typeface="맑은 고딕" pitchFamily="50" charset="-127"/>
              </a:rPr>
              <a:t>Assigned User</a:t>
            </a:r>
            <a:r>
              <a:rPr lang="ko-KR" altLang="en-US" sz="1400" b="1" dirty="0" smtClean="0">
                <a:latin typeface="맑은 고딕" pitchFamily="50" charset="-127"/>
                <a:ea typeface="맑은 고딕" pitchFamily="50" charset="-127"/>
              </a:rPr>
              <a:t>만이 </a:t>
            </a:r>
            <a:r>
              <a:rPr lang="en-US" altLang="ko-KR" sz="1400" b="1" dirty="0" smtClean="0">
                <a:latin typeface="맑은 고딕" pitchFamily="50" charset="-127"/>
                <a:ea typeface="맑은 고딕" pitchFamily="50" charset="-127"/>
              </a:rPr>
              <a:t>Activity</a:t>
            </a:r>
            <a:r>
              <a:rPr lang="ko-KR" altLang="en-US" sz="1400" b="1" dirty="0" smtClean="0">
                <a:latin typeface="맑은 고딕" pitchFamily="50" charset="-127"/>
                <a:ea typeface="맑은 고딕" pitchFamily="50" charset="-127"/>
              </a:rPr>
              <a:t>와 연계된 문서의 수정 권한 생김</a:t>
            </a:r>
            <a:r>
              <a:rPr lang="en-US" altLang="ko-KR" sz="1400" b="1" dirty="0" smtClean="0">
                <a:latin typeface="맑은 고딕" pitchFamily="50" charset="-127"/>
                <a:ea typeface="맑은 고딕" pitchFamily="50" charset="-127"/>
              </a:rPr>
              <a:t>.</a:t>
            </a:r>
          </a:p>
          <a:p>
            <a:pPr marL="342900" indent="-342900">
              <a:buFont typeface="+mj-lt"/>
              <a:buAutoNum type="arabicPeriod"/>
            </a:pPr>
            <a:r>
              <a:rPr lang="en-US" altLang="ko-KR" sz="1400" b="1" dirty="0" smtClean="0">
                <a:latin typeface="맑은 고딕" pitchFamily="50" charset="-127"/>
                <a:ea typeface="맑은 고딕" pitchFamily="50" charset="-127"/>
              </a:rPr>
              <a:t>Activity</a:t>
            </a:r>
            <a:r>
              <a:rPr lang="ko-KR" altLang="en-US" sz="1400" b="1" dirty="0" smtClean="0">
                <a:latin typeface="맑은 고딕" pitchFamily="50" charset="-127"/>
                <a:ea typeface="맑은 고딕" pitchFamily="50" charset="-127"/>
              </a:rPr>
              <a:t>는 </a:t>
            </a:r>
            <a:r>
              <a:rPr lang="en-US" altLang="ko-KR" sz="1400" b="1" dirty="0" smtClean="0">
                <a:latin typeface="맑은 고딕" pitchFamily="50" charset="-127"/>
                <a:ea typeface="맑은 고딕" pitchFamily="50" charset="-127"/>
              </a:rPr>
              <a:t>Change Request</a:t>
            </a:r>
            <a:r>
              <a:rPr lang="ko-KR" altLang="en-US" sz="1400" b="1" dirty="0" smtClean="0">
                <a:latin typeface="맑은 고딕" pitchFamily="50" charset="-127"/>
                <a:ea typeface="맑은 고딕" pitchFamily="50" charset="-127"/>
              </a:rPr>
              <a:t>와 연결되어짐</a:t>
            </a:r>
            <a:r>
              <a:rPr lang="en-US" altLang="ko-KR" sz="1400" b="1" dirty="0" smtClean="0">
                <a:latin typeface="맑은 고딕" pitchFamily="50" charset="-127"/>
                <a:ea typeface="맑은 고딕" pitchFamily="50" charset="-127"/>
              </a:rPr>
              <a:t>.</a:t>
            </a:r>
            <a:endParaRPr lang="en-US" altLang="ko-KR" sz="1400" b="1" dirty="0">
              <a:latin typeface="맑은 고딕" pitchFamily="50" charset="-127"/>
              <a:ea typeface="맑은 고딕" pitchFamily="50" charset="-127"/>
            </a:endParaRPr>
          </a:p>
        </p:txBody>
      </p:sp>
    </p:spTree>
    <p:extLst>
      <p:ext uri="{BB962C8B-B14F-4D97-AF65-F5344CB8AC3E}">
        <p14:creationId xmlns:p14="http://schemas.microsoft.com/office/powerpoint/2010/main" val="11531462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1000"/>
                                        <p:tgtEl>
                                          <p:spTgt spid="53"/>
                                        </p:tgtEl>
                                      </p:cBhvr>
                                    </p:animEffect>
                                    <p:anim calcmode="lin" valueType="num">
                                      <p:cBhvr>
                                        <p:cTn id="22" dur="1000" fill="hold"/>
                                        <p:tgtEl>
                                          <p:spTgt spid="53"/>
                                        </p:tgtEl>
                                        <p:attrNameLst>
                                          <p:attrName>ppt_x</p:attrName>
                                        </p:attrNameLst>
                                      </p:cBhvr>
                                      <p:tavLst>
                                        <p:tav tm="0">
                                          <p:val>
                                            <p:strVal val="#ppt_x"/>
                                          </p:val>
                                        </p:tav>
                                        <p:tav tm="100000">
                                          <p:val>
                                            <p:strVal val="#ppt_x"/>
                                          </p:val>
                                        </p:tav>
                                      </p:tavLst>
                                    </p:anim>
                                    <p:anim calcmode="lin" valueType="num">
                                      <p:cBhvr>
                                        <p:cTn id="2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1000"/>
                                        <p:tgtEl>
                                          <p:spTgt spid="51"/>
                                        </p:tgtEl>
                                      </p:cBhvr>
                                    </p:animEffect>
                                    <p:anim calcmode="lin" valueType="num">
                                      <p:cBhvr>
                                        <p:cTn id="29" dur="1000" fill="hold"/>
                                        <p:tgtEl>
                                          <p:spTgt spid="51"/>
                                        </p:tgtEl>
                                        <p:attrNameLst>
                                          <p:attrName>ppt_x</p:attrName>
                                        </p:attrNameLst>
                                      </p:cBhvr>
                                      <p:tavLst>
                                        <p:tav tm="0">
                                          <p:val>
                                            <p:strVal val="#ppt_x"/>
                                          </p:val>
                                        </p:tav>
                                        <p:tav tm="100000">
                                          <p:val>
                                            <p:strVal val="#ppt_x"/>
                                          </p:val>
                                        </p:tav>
                                      </p:tavLst>
                                    </p:anim>
                                    <p:anim calcmode="lin" valueType="num">
                                      <p:cBhvr>
                                        <p:cTn id="3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1000"/>
                                        <p:tgtEl>
                                          <p:spTgt spid="57"/>
                                        </p:tgtEl>
                                      </p:cBhvr>
                                    </p:animEffect>
                                    <p:anim calcmode="lin" valueType="num">
                                      <p:cBhvr>
                                        <p:cTn id="36" dur="1000" fill="hold"/>
                                        <p:tgtEl>
                                          <p:spTgt spid="57"/>
                                        </p:tgtEl>
                                        <p:attrNameLst>
                                          <p:attrName>ppt_x</p:attrName>
                                        </p:attrNameLst>
                                      </p:cBhvr>
                                      <p:tavLst>
                                        <p:tav tm="0">
                                          <p:val>
                                            <p:strVal val="#ppt_x"/>
                                          </p:val>
                                        </p:tav>
                                        <p:tav tm="100000">
                                          <p:val>
                                            <p:strVal val="#ppt_x"/>
                                          </p:val>
                                        </p:tav>
                                      </p:tavLst>
                                    </p:anim>
                                    <p:anim calcmode="lin" valueType="num">
                                      <p:cBhvr>
                                        <p:cTn id="3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1000"/>
                                        <p:tgtEl>
                                          <p:spTgt spid="94"/>
                                        </p:tgtEl>
                                      </p:cBhvr>
                                    </p:animEffect>
                                    <p:anim calcmode="lin" valueType="num">
                                      <p:cBhvr>
                                        <p:cTn id="43" dur="1000" fill="hold"/>
                                        <p:tgtEl>
                                          <p:spTgt spid="94"/>
                                        </p:tgtEl>
                                        <p:attrNameLst>
                                          <p:attrName>ppt_x</p:attrName>
                                        </p:attrNameLst>
                                      </p:cBhvr>
                                      <p:tavLst>
                                        <p:tav tm="0">
                                          <p:val>
                                            <p:strVal val="#ppt_x"/>
                                          </p:val>
                                        </p:tav>
                                        <p:tav tm="100000">
                                          <p:val>
                                            <p:strVal val="#ppt_x"/>
                                          </p:val>
                                        </p:tav>
                                      </p:tavLst>
                                    </p:anim>
                                    <p:anim calcmode="lin" valueType="num">
                                      <p:cBhvr>
                                        <p:cTn id="44"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1000"/>
                                        <p:tgtEl>
                                          <p:spTgt spid="60"/>
                                        </p:tgtEl>
                                      </p:cBhvr>
                                    </p:animEffect>
                                    <p:anim calcmode="lin" valueType="num">
                                      <p:cBhvr>
                                        <p:cTn id="50" dur="1000" fill="hold"/>
                                        <p:tgtEl>
                                          <p:spTgt spid="60"/>
                                        </p:tgtEl>
                                        <p:attrNameLst>
                                          <p:attrName>ppt_x</p:attrName>
                                        </p:attrNameLst>
                                      </p:cBhvr>
                                      <p:tavLst>
                                        <p:tav tm="0">
                                          <p:val>
                                            <p:strVal val="#ppt_x"/>
                                          </p:val>
                                        </p:tav>
                                        <p:tav tm="100000">
                                          <p:val>
                                            <p:strVal val="#ppt_x"/>
                                          </p:val>
                                        </p:tav>
                                      </p:tavLst>
                                    </p:anim>
                                    <p:anim calcmode="lin" valueType="num">
                                      <p:cBhvr>
                                        <p:cTn id="5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1000"/>
                                        <p:tgtEl>
                                          <p:spTgt spid="70"/>
                                        </p:tgtEl>
                                      </p:cBhvr>
                                    </p:animEffect>
                                    <p:anim calcmode="lin" valueType="num">
                                      <p:cBhvr>
                                        <p:cTn id="57" dur="1000" fill="hold"/>
                                        <p:tgtEl>
                                          <p:spTgt spid="70"/>
                                        </p:tgtEl>
                                        <p:attrNameLst>
                                          <p:attrName>ppt_x</p:attrName>
                                        </p:attrNameLst>
                                      </p:cBhvr>
                                      <p:tavLst>
                                        <p:tav tm="0">
                                          <p:val>
                                            <p:strVal val="#ppt_x"/>
                                          </p:val>
                                        </p:tav>
                                        <p:tav tm="100000">
                                          <p:val>
                                            <p:strVal val="#ppt_x"/>
                                          </p:val>
                                        </p:tav>
                                      </p:tavLst>
                                    </p:anim>
                                    <p:anim calcmode="lin" valueType="num">
                                      <p:cBhvr>
                                        <p:cTn id="5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1000"/>
                                        <p:tgtEl>
                                          <p:spTgt spid="62"/>
                                        </p:tgtEl>
                                      </p:cBhvr>
                                    </p:animEffect>
                                    <p:anim calcmode="lin" valueType="num">
                                      <p:cBhvr>
                                        <p:cTn id="64" dur="1000" fill="hold"/>
                                        <p:tgtEl>
                                          <p:spTgt spid="62"/>
                                        </p:tgtEl>
                                        <p:attrNameLst>
                                          <p:attrName>ppt_x</p:attrName>
                                        </p:attrNameLst>
                                      </p:cBhvr>
                                      <p:tavLst>
                                        <p:tav tm="0">
                                          <p:val>
                                            <p:strVal val="#ppt_x"/>
                                          </p:val>
                                        </p:tav>
                                        <p:tav tm="100000">
                                          <p:val>
                                            <p:strVal val="#ppt_x"/>
                                          </p:val>
                                        </p:tav>
                                      </p:tavLst>
                                    </p:anim>
                                    <p:anim calcmode="lin" valueType="num">
                                      <p:cBhvr>
                                        <p:cTn id="65"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1000"/>
                                        <p:tgtEl>
                                          <p:spTgt spid="73"/>
                                        </p:tgtEl>
                                      </p:cBhvr>
                                    </p:animEffect>
                                    <p:anim calcmode="lin" valueType="num">
                                      <p:cBhvr>
                                        <p:cTn id="71" dur="1000" fill="hold"/>
                                        <p:tgtEl>
                                          <p:spTgt spid="73"/>
                                        </p:tgtEl>
                                        <p:attrNameLst>
                                          <p:attrName>ppt_x</p:attrName>
                                        </p:attrNameLst>
                                      </p:cBhvr>
                                      <p:tavLst>
                                        <p:tav tm="0">
                                          <p:val>
                                            <p:strVal val="#ppt_x"/>
                                          </p:val>
                                        </p:tav>
                                        <p:tav tm="100000">
                                          <p:val>
                                            <p:strVal val="#ppt_x"/>
                                          </p:val>
                                        </p:tav>
                                      </p:tavLst>
                                    </p:anim>
                                    <p:anim calcmode="lin" valueType="num">
                                      <p:cBhvr>
                                        <p:cTn id="7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16100" y="192088"/>
            <a:ext cx="8927900" cy="457200"/>
          </a:xfrm>
        </p:spPr>
        <p:txBody>
          <a:bodyPr vert="horz" lIns="0" tIns="0" rIns="0" bIns="0" rtlCol="0" anchor="ctr" anchorCtr="0">
            <a:noAutofit/>
          </a:bodyPr>
          <a:lstStyle/>
          <a:p>
            <a:r>
              <a:rPr lang="ko-KR" altLang="en-US" b="1" dirty="0" smtClean="0">
                <a:latin typeface="맑은 고딕" pitchFamily="50" charset="-127"/>
                <a:ea typeface="맑은 고딕" pitchFamily="50" charset="-127"/>
              </a:rPr>
              <a:t>변화관리 </a:t>
            </a:r>
            <a:r>
              <a:rPr lang="en-US" altLang="ko-KR" b="1" dirty="0" smtClean="0">
                <a:latin typeface="맑은 고딕" pitchFamily="50" charset="-127"/>
                <a:ea typeface="맑은 고딕" pitchFamily="50" charset="-127"/>
              </a:rPr>
              <a:t>(Activity For Test Management)</a:t>
            </a:r>
            <a:endParaRPr lang="ko-KR" altLang="en-US" b="1" dirty="0">
              <a:latin typeface="맑은 고딕" pitchFamily="50" charset="-127"/>
              <a:ea typeface="맑은 고딕" pitchFamily="50" charset="-127"/>
            </a:endParaRPr>
          </a:p>
        </p:txBody>
      </p:sp>
      <p:grpSp>
        <p:nvGrpSpPr>
          <p:cNvPr id="7" name="그룹 6"/>
          <p:cNvGrpSpPr/>
          <p:nvPr/>
        </p:nvGrpSpPr>
        <p:grpSpPr>
          <a:xfrm>
            <a:off x="1034664" y="954845"/>
            <a:ext cx="6993720" cy="4156447"/>
            <a:chOff x="1034664" y="954845"/>
            <a:chExt cx="6993720" cy="4156447"/>
          </a:xfrm>
        </p:grpSpPr>
        <p:grpSp>
          <p:nvGrpSpPr>
            <p:cNvPr id="94" name="그룹 93"/>
            <p:cNvGrpSpPr/>
            <p:nvPr/>
          </p:nvGrpSpPr>
          <p:grpSpPr>
            <a:xfrm>
              <a:off x="3851919" y="954845"/>
              <a:ext cx="1872009" cy="1980000"/>
              <a:chOff x="3851919" y="954845"/>
              <a:chExt cx="1872009" cy="1980000"/>
            </a:xfrm>
          </p:grpSpPr>
          <p:sp>
            <p:nvSpPr>
              <p:cNvPr id="74" name="Multidocument 46"/>
              <p:cNvSpPr/>
              <p:nvPr/>
            </p:nvSpPr>
            <p:spPr bwMode="auto">
              <a:xfrm>
                <a:off x="3923928" y="954845"/>
                <a:ext cx="1800000" cy="1980000"/>
              </a:xfrm>
              <a:prstGeom prst="flowChartMultidocumen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34" name="Multidocument 46"/>
              <p:cNvSpPr/>
              <p:nvPr/>
            </p:nvSpPr>
            <p:spPr bwMode="auto">
              <a:xfrm>
                <a:off x="4205248" y="1844825"/>
                <a:ext cx="1033112" cy="901816"/>
              </a:xfrm>
              <a:prstGeom prst="flowChartMultidocument">
                <a:avLst/>
              </a:prstGeom>
              <a:solidFill>
                <a:schemeClr val="bg2">
                  <a:lumMod val="75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spcBef>
                    <a:spcPct val="0"/>
                  </a:spcBef>
                </a:pPr>
                <a:endParaRPr lang="en-US" sz="1400">
                  <a:solidFill>
                    <a:srgbClr val="000000"/>
                  </a:solidFill>
                </a:endParaRPr>
              </a:p>
            </p:txBody>
          </p:sp>
          <p:sp>
            <p:nvSpPr>
              <p:cNvPr id="35" name="TextBox 34"/>
              <p:cNvSpPr txBox="1"/>
              <p:nvPr/>
            </p:nvSpPr>
            <p:spPr>
              <a:xfrm>
                <a:off x="4209805" y="2151144"/>
                <a:ext cx="910827" cy="369332"/>
              </a:xfrm>
              <a:prstGeom prst="rect">
                <a:avLst/>
              </a:prstGeom>
              <a:noFill/>
            </p:spPr>
            <p:txBody>
              <a:bodyPr wrap="none">
                <a:spAutoFit/>
              </a:bodyPr>
              <a:lstStyle>
                <a:defPPr>
                  <a:defRPr lang="en-US"/>
                </a:defPPr>
                <a:lvl1pPr algn="ctr">
                  <a:spcBef>
                    <a:spcPct val="0"/>
                  </a:spcBef>
                  <a:defRPr sz="1400" b="0">
                    <a:solidFill>
                      <a:srgbClr val="000000"/>
                    </a:solidFill>
                    <a:latin typeface="Calibri"/>
                    <a:cs typeface="Calibri"/>
                  </a:defRPr>
                </a:lvl1pPr>
              </a:lstStyle>
              <a:p>
                <a:r>
                  <a:rPr lang="en-US" sz="1800" b="1" dirty="0" smtClean="0"/>
                  <a:t>Activity</a:t>
                </a:r>
                <a:endParaRPr lang="en-US" sz="1800" b="1" dirty="0"/>
              </a:p>
            </p:txBody>
          </p:sp>
          <p:sp>
            <p:nvSpPr>
              <p:cNvPr id="78" name="TextBox 77"/>
              <p:cNvSpPr txBox="1"/>
              <p:nvPr/>
            </p:nvSpPr>
            <p:spPr>
              <a:xfrm>
                <a:off x="3851919" y="1325358"/>
                <a:ext cx="1728193" cy="353943"/>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sz="1700" b="1" dirty="0" smtClean="0"/>
                  <a:t>Change Request</a:t>
                </a:r>
                <a:endParaRPr lang="en-US" sz="1700" b="1" dirty="0"/>
              </a:p>
            </p:txBody>
          </p:sp>
        </p:grpSp>
        <p:grpSp>
          <p:nvGrpSpPr>
            <p:cNvPr id="47" name="그룹 46"/>
            <p:cNvGrpSpPr/>
            <p:nvPr/>
          </p:nvGrpSpPr>
          <p:grpSpPr>
            <a:xfrm>
              <a:off x="1034664" y="3131291"/>
              <a:ext cx="1800000" cy="1980000"/>
              <a:chOff x="1159120" y="3588464"/>
              <a:chExt cx="1800000" cy="1980000"/>
            </a:xfrm>
            <a:effectLst>
              <a:outerShdw blurRad="50800" dist="38100" dir="2700000" algn="tl" rotWithShape="0">
                <a:prstClr val="black">
                  <a:alpha val="40000"/>
                </a:prstClr>
              </a:outerShdw>
            </a:effectLst>
          </p:grpSpPr>
          <p:sp>
            <p:nvSpPr>
              <p:cNvPr id="4" name="Multidocument 43"/>
              <p:cNvSpPr/>
              <p:nvPr/>
            </p:nvSpPr>
            <p:spPr bwMode="auto">
              <a:xfrm>
                <a:off x="1159120" y="3588464"/>
                <a:ext cx="1800000" cy="1980000"/>
              </a:xfrm>
              <a:prstGeom prst="flowChartMultidocument">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11" name="TextBox 10"/>
              <p:cNvSpPr txBox="1"/>
              <p:nvPr/>
            </p:nvSpPr>
            <p:spPr>
              <a:xfrm>
                <a:off x="1312079" y="4424516"/>
                <a:ext cx="1152129" cy="369332"/>
              </a:xfrm>
              <a:prstGeom prst="rect">
                <a:avLst/>
              </a:prstGeom>
              <a:solidFill>
                <a:schemeClr val="bg2">
                  <a:lumMod val="20000"/>
                  <a:lumOff val="80000"/>
                </a:schemeClr>
              </a:solidFill>
              <a:ln w="12700" cap="flat" cmpd="sng" algn="ctr">
                <a:noFill/>
                <a:prstDash val="solid"/>
                <a:round/>
                <a:headEnd type="none" w="med" len="med"/>
                <a:tailEnd type="none" w="med" len="med"/>
              </a:ln>
              <a:effectLst/>
            </p:spPr>
            <p:txBody>
              <a:bodyPr wrap="none" anchor="ctr"/>
              <a:lstStyle>
                <a:defPPr>
                  <a:defRPr lang="ko-KR"/>
                </a:defPPr>
                <a:lvl1pPr algn="ctr">
                  <a:spcBef>
                    <a:spcPct val="0"/>
                  </a:spcBef>
                  <a:defRPr sz="1400">
                    <a:solidFill>
                      <a:srgbClr val="000000"/>
                    </a:solidFill>
                  </a:defRPr>
                </a:lvl1pPr>
              </a:lstStyle>
              <a:p>
                <a:r>
                  <a:rPr lang="en-US" dirty="0" smtClean="0"/>
                  <a:t>Model Tests </a:t>
                </a:r>
                <a:endParaRPr lang="en-US" dirty="0"/>
              </a:p>
            </p:txBody>
          </p:sp>
        </p:grpSp>
        <p:grpSp>
          <p:nvGrpSpPr>
            <p:cNvPr id="48" name="그룹 47"/>
            <p:cNvGrpSpPr/>
            <p:nvPr/>
          </p:nvGrpSpPr>
          <p:grpSpPr>
            <a:xfrm>
              <a:off x="3634058" y="3131292"/>
              <a:ext cx="1800000" cy="1980000"/>
              <a:chOff x="3643010" y="3588465"/>
              <a:chExt cx="1800000" cy="1980000"/>
            </a:xfrm>
            <a:effectLst>
              <a:outerShdw blurRad="50800" dist="38100" dir="2700000" algn="tl" rotWithShape="0">
                <a:prstClr val="black">
                  <a:alpha val="40000"/>
                </a:prstClr>
              </a:outerShdw>
            </a:effectLst>
          </p:grpSpPr>
          <p:sp>
            <p:nvSpPr>
              <p:cNvPr id="5" name="Multidocument 44"/>
              <p:cNvSpPr/>
              <p:nvPr/>
            </p:nvSpPr>
            <p:spPr bwMode="auto">
              <a:xfrm>
                <a:off x="3643010" y="3588465"/>
                <a:ext cx="1800000" cy="1980000"/>
              </a:xfrm>
              <a:prstGeom prst="flowChartMultidocument">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12" name="TextBox 11"/>
              <p:cNvSpPr txBox="1"/>
              <p:nvPr/>
            </p:nvSpPr>
            <p:spPr>
              <a:xfrm>
                <a:off x="3659225" y="4424516"/>
                <a:ext cx="1495666" cy="369332"/>
              </a:xfrm>
              <a:prstGeom prst="rect">
                <a:avLst/>
              </a:prstGeom>
              <a:solidFill>
                <a:schemeClr val="bg2">
                  <a:lumMod val="20000"/>
                  <a:lumOff val="80000"/>
                </a:schemeClr>
              </a:solidFill>
              <a:ln w="12700" cap="flat" cmpd="sng" algn="ctr">
                <a:noFill/>
                <a:prstDash val="solid"/>
                <a:round/>
                <a:headEnd type="none" w="med" len="med"/>
                <a:tailEnd type="none" w="med" len="med"/>
              </a:ln>
              <a:effectLst/>
            </p:spPr>
            <p:txBody>
              <a:bodyPr wrap="none" anchor="ctr"/>
              <a:lstStyle>
                <a:defPPr>
                  <a:defRPr lang="ko-KR"/>
                </a:defPPr>
                <a:lvl1pPr algn="ctr">
                  <a:spcBef>
                    <a:spcPct val="0"/>
                  </a:spcBef>
                  <a:defRPr sz="1400">
                    <a:solidFill>
                      <a:srgbClr val="000000"/>
                    </a:solidFill>
                  </a:defRPr>
                </a:lvl1pPr>
              </a:lstStyle>
              <a:p>
                <a:r>
                  <a:rPr lang="en-US" dirty="0" smtClean="0"/>
                  <a:t>Verification Tests</a:t>
                </a:r>
                <a:endParaRPr lang="en-US" dirty="0"/>
              </a:p>
            </p:txBody>
          </p:sp>
        </p:grpSp>
        <p:grpSp>
          <p:nvGrpSpPr>
            <p:cNvPr id="53" name="그룹 52"/>
            <p:cNvGrpSpPr/>
            <p:nvPr/>
          </p:nvGrpSpPr>
          <p:grpSpPr>
            <a:xfrm>
              <a:off x="6228384" y="3115843"/>
              <a:ext cx="1800000" cy="1980000"/>
              <a:chOff x="6156376" y="3573016"/>
              <a:chExt cx="1800000" cy="1980000"/>
            </a:xfrm>
            <a:effectLst>
              <a:outerShdw blurRad="50800" dist="38100" dir="2700000" algn="tl" rotWithShape="0">
                <a:prstClr val="black">
                  <a:alpha val="40000"/>
                </a:prstClr>
              </a:outerShdw>
            </a:effectLst>
          </p:grpSpPr>
          <p:sp>
            <p:nvSpPr>
              <p:cNvPr id="6" name="Multidocument 45"/>
              <p:cNvSpPr/>
              <p:nvPr/>
            </p:nvSpPr>
            <p:spPr bwMode="auto">
              <a:xfrm>
                <a:off x="6156376" y="3573016"/>
                <a:ext cx="1800000" cy="1980000"/>
              </a:xfrm>
              <a:prstGeom prst="flowChartMultidocument">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13" name="TextBox 12"/>
              <p:cNvSpPr txBox="1"/>
              <p:nvPr/>
            </p:nvSpPr>
            <p:spPr>
              <a:xfrm>
                <a:off x="6294988" y="4450619"/>
                <a:ext cx="1289736" cy="369332"/>
              </a:xfrm>
              <a:prstGeom prst="rect">
                <a:avLst/>
              </a:prstGeom>
              <a:solidFill>
                <a:schemeClr val="bg2">
                  <a:lumMod val="20000"/>
                  <a:lumOff val="80000"/>
                </a:schemeClr>
              </a:solidFill>
              <a:ln w="12700" cap="flat" cmpd="sng" algn="ctr">
                <a:noFill/>
                <a:prstDash val="solid"/>
                <a:round/>
                <a:headEnd type="none" w="med" len="med"/>
                <a:tailEnd type="none" w="med" len="med"/>
              </a:ln>
              <a:effectLst/>
            </p:spPr>
            <p:txBody>
              <a:bodyPr wrap="none" anchor="ctr"/>
              <a:lstStyle>
                <a:defPPr>
                  <a:defRPr lang="ko-KR"/>
                </a:defPPr>
                <a:lvl1pPr algn="ctr">
                  <a:spcBef>
                    <a:spcPct val="0"/>
                  </a:spcBef>
                  <a:defRPr sz="1400">
                    <a:solidFill>
                      <a:srgbClr val="000000"/>
                    </a:solidFill>
                  </a:defRPr>
                </a:lvl1pPr>
              </a:lstStyle>
              <a:p>
                <a:r>
                  <a:rPr lang="en-US" dirty="0" smtClean="0"/>
                  <a:t>Validation Tests </a:t>
                </a:r>
                <a:endParaRPr lang="en-US" dirty="0"/>
              </a:p>
            </p:txBody>
          </p:sp>
        </p:grpSp>
        <p:cxnSp>
          <p:nvCxnSpPr>
            <p:cNvPr id="51" name="直線矢印コネクタ 19"/>
            <p:cNvCxnSpPr>
              <a:cxnSpLocks noChangeShapeType="1"/>
              <a:stCxn id="5" idx="1"/>
              <a:endCxn id="4" idx="3"/>
            </p:cNvCxnSpPr>
            <p:nvPr/>
          </p:nvCxnSpPr>
          <p:spPr bwMode="auto">
            <a:xfrm flipH="1" flipV="1">
              <a:off x="2834664" y="4121291"/>
              <a:ext cx="799394" cy="1"/>
            </a:xfrm>
            <a:prstGeom prst="straightConnector1">
              <a:avLst/>
            </a:prstGeom>
            <a:noFill/>
            <a:ln w="41275" cap="sq">
              <a:solidFill>
                <a:schemeClr val="tx1">
                  <a:alpha val="50000"/>
                </a:schemeClr>
              </a:solidFill>
              <a:prstDash val="sysDash"/>
              <a:round/>
              <a:headEnd type="triangle" w="lg"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直線矢印コネクタ 19"/>
            <p:cNvCxnSpPr>
              <a:cxnSpLocks noChangeShapeType="1"/>
              <a:stCxn id="6" idx="1"/>
              <a:endCxn id="5" idx="3"/>
            </p:cNvCxnSpPr>
            <p:nvPr/>
          </p:nvCxnSpPr>
          <p:spPr bwMode="auto">
            <a:xfrm flipH="1">
              <a:off x="5434058" y="4105843"/>
              <a:ext cx="794326" cy="15449"/>
            </a:xfrm>
            <a:prstGeom prst="straightConnector1">
              <a:avLst/>
            </a:prstGeom>
            <a:noFill/>
            <a:ln w="41275" cap="sq">
              <a:solidFill>
                <a:schemeClr val="tx1">
                  <a:alpha val="50000"/>
                </a:schemeClr>
              </a:solidFill>
              <a:prstDash val="sysDash"/>
              <a:round/>
              <a:headEnd type="triangle" w="lg"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구부러진 연결선 59"/>
            <p:cNvCxnSpPr>
              <a:stCxn id="34" idx="1"/>
              <a:endCxn id="4" idx="0"/>
            </p:cNvCxnSpPr>
            <p:nvPr/>
          </p:nvCxnSpPr>
          <p:spPr>
            <a:xfrm rot="10800000" flipV="1">
              <a:off x="2058498" y="2295733"/>
              <a:ext cx="2146751" cy="835558"/>
            </a:xfrm>
            <a:prstGeom prst="curvedConnector2">
              <a:avLst/>
            </a:prstGeom>
            <a:ln w="41275">
              <a:solidFill>
                <a:schemeClr val="tx1">
                  <a:lumMod val="40000"/>
                  <a:lumOff val="60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구부러진 연결선 61"/>
            <p:cNvCxnSpPr>
              <a:stCxn id="34" idx="3"/>
              <a:endCxn id="6" idx="0"/>
            </p:cNvCxnSpPr>
            <p:nvPr/>
          </p:nvCxnSpPr>
          <p:spPr>
            <a:xfrm>
              <a:off x="5238360" y="2295733"/>
              <a:ext cx="2013857" cy="820110"/>
            </a:xfrm>
            <a:prstGeom prst="curvedConnector2">
              <a:avLst/>
            </a:prstGeom>
            <a:ln w="41275">
              <a:solidFill>
                <a:schemeClr val="tx1">
                  <a:lumMod val="40000"/>
                  <a:lumOff val="60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0" name="구부러진 연결선 69"/>
            <p:cNvCxnSpPr>
              <a:stCxn id="34" idx="2"/>
              <a:endCxn id="5" idx="0"/>
            </p:cNvCxnSpPr>
            <p:nvPr/>
          </p:nvCxnSpPr>
          <p:spPr>
            <a:xfrm rot="16200000" flipH="1">
              <a:off x="4444526" y="2917926"/>
              <a:ext cx="418803" cy="7927"/>
            </a:xfrm>
            <a:prstGeom prst="curvedConnector3">
              <a:avLst>
                <a:gd name="adj1" fmla="val 50000"/>
              </a:avLst>
            </a:prstGeom>
            <a:ln w="41275">
              <a:solidFill>
                <a:schemeClr val="tx1">
                  <a:lumMod val="40000"/>
                  <a:lumOff val="60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342777" y="5301208"/>
            <a:ext cx="8568952" cy="1077218"/>
          </a:xfrm>
          <a:prstGeom prst="rect">
            <a:avLst/>
          </a:prstGeom>
          <a:noFill/>
        </p:spPr>
        <p:txBody>
          <a:bodyPr wrap="square" lIns="0" tIns="0" rIns="0" bIns="0" rtlCol="0">
            <a:spAutoFit/>
          </a:bodyPr>
          <a:lstStyle/>
          <a:p>
            <a:pPr marL="342900" indent="-342900">
              <a:buFont typeface="+mj-lt"/>
              <a:buAutoNum type="arabicPeriod"/>
            </a:pPr>
            <a:r>
              <a:rPr lang="en-US" altLang="ko-KR" sz="1400" b="1" dirty="0">
                <a:solidFill>
                  <a:srgbClr val="4D4D4F"/>
                </a:solidFill>
                <a:latin typeface="맑은 고딕" pitchFamily="50" charset="-127"/>
                <a:ea typeface="맑은 고딕" pitchFamily="50" charset="-127"/>
              </a:rPr>
              <a:t>*Activity</a:t>
            </a:r>
            <a:r>
              <a:rPr lang="ko-KR" altLang="en-US" sz="1400" b="1" dirty="0">
                <a:solidFill>
                  <a:srgbClr val="4D4D4F"/>
                </a:solidFill>
                <a:latin typeface="맑은 고딕" pitchFamily="50" charset="-127"/>
                <a:ea typeface="맑은 고딕" pitchFamily="50" charset="-127"/>
              </a:rPr>
              <a:t>의 </a:t>
            </a:r>
            <a:r>
              <a:rPr lang="en-US" altLang="ko-KR" sz="1400" b="1" dirty="0">
                <a:solidFill>
                  <a:srgbClr val="4D4D4F"/>
                </a:solidFill>
                <a:latin typeface="맑은 고딕" pitchFamily="50" charset="-127"/>
                <a:ea typeface="맑은 고딕" pitchFamily="50" charset="-127"/>
              </a:rPr>
              <a:t>State : In Progress *Document</a:t>
            </a:r>
            <a:r>
              <a:rPr lang="ko-KR" altLang="en-US" sz="1400" b="1" dirty="0">
                <a:solidFill>
                  <a:srgbClr val="4D4D4F"/>
                </a:solidFill>
                <a:latin typeface="맑은 고딕" pitchFamily="50" charset="-127"/>
                <a:ea typeface="맑은 고딕" pitchFamily="50" charset="-127"/>
              </a:rPr>
              <a:t>의 </a:t>
            </a:r>
            <a:r>
              <a:rPr lang="en-US" altLang="ko-KR" sz="1400" b="1" dirty="0">
                <a:solidFill>
                  <a:srgbClr val="4D4D4F"/>
                </a:solidFill>
                <a:latin typeface="맑은 고딕" pitchFamily="50" charset="-127"/>
                <a:ea typeface="맑은 고딕" pitchFamily="50" charset="-127"/>
              </a:rPr>
              <a:t>State : Accepted</a:t>
            </a:r>
          </a:p>
          <a:p>
            <a:pPr marL="342900" indent="-342900">
              <a:buFont typeface="+mj-lt"/>
              <a:buAutoNum type="arabicPeriod"/>
            </a:pPr>
            <a:r>
              <a:rPr lang="en-US" altLang="ko-KR" sz="1400" b="1" dirty="0">
                <a:solidFill>
                  <a:srgbClr val="4D4D4F"/>
                </a:solidFill>
                <a:latin typeface="맑은 고딕" pitchFamily="50" charset="-127"/>
                <a:ea typeface="맑은 고딕" pitchFamily="50" charset="-127"/>
              </a:rPr>
              <a:t>ALT + Drag &amp; Drop</a:t>
            </a:r>
            <a:r>
              <a:rPr lang="ko-KR" altLang="en-US" sz="1400" b="1" dirty="0">
                <a:solidFill>
                  <a:srgbClr val="4D4D4F"/>
                </a:solidFill>
                <a:latin typeface="맑은 고딕" pitchFamily="50" charset="-127"/>
                <a:ea typeface="맑은 고딕" pitchFamily="50" charset="-127"/>
              </a:rPr>
              <a:t>을</a:t>
            </a:r>
            <a:r>
              <a:rPr lang="en-US" altLang="ko-KR" sz="1400" b="1" dirty="0">
                <a:solidFill>
                  <a:srgbClr val="4D4D4F"/>
                </a:solidFill>
                <a:latin typeface="맑은 고딕" pitchFamily="50" charset="-127"/>
                <a:ea typeface="맑은 고딕" pitchFamily="50" charset="-127"/>
              </a:rPr>
              <a:t> </a:t>
            </a:r>
            <a:r>
              <a:rPr lang="ko-KR" altLang="en-US" sz="1400" b="1" dirty="0">
                <a:solidFill>
                  <a:srgbClr val="4D4D4F"/>
                </a:solidFill>
                <a:latin typeface="맑은 고딕" pitchFamily="50" charset="-127"/>
                <a:ea typeface="맑은 고딕" pitchFamily="50" charset="-127"/>
              </a:rPr>
              <a:t>사용하여 문서에 </a:t>
            </a:r>
            <a:r>
              <a:rPr lang="en-US" altLang="ko-KR" sz="1400" b="1" dirty="0">
                <a:solidFill>
                  <a:srgbClr val="4D4D4F"/>
                </a:solidFill>
                <a:latin typeface="맑은 고딕" pitchFamily="50" charset="-127"/>
                <a:ea typeface="맑은 고딕" pitchFamily="50" charset="-127"/>
              </a:rPr>
              <a:t>Activity </a:t>
            </a:r>
            <a:r>
              <a:rPr lang="ko-KR" altLang="en-US" sz="1400" b="1" dirty="0">
                <a:solidFill>
                  <a:srgbClr val="4D4D4F"/>
                </a:solidFill>
                <a:latin typeface="맑은 고딕" pitchFamily="50" charset="-127"/>
                <a:ea typeface="맑은 고딕" pitchFamily="50" charset="-127"/>
              </a:rPr>
              <a:t>권한 부여</a:t>
            </a:r>
            <a:r>
              <a:rPr lang="en-US" altLang="ko-KR" sz="1400" b="1" dirty="0">
                <a:solidFill>
                  <a:srgbClr val="4D4D4F"/>
                </a:solidFill>
                <a:latin typeface="맑은 고딕" pitchFamily="50" charset="-127"/>
                <a:ea typeface="맑은 고딕" pitchFamily="50" charset="-127"/>
              </a:rPr>
              <a:t>.</a:t>
            </a:r>
          </a:p>
          <a:p>
            <a:pPr marL="342900" indent="-342900">
              <a:buFont typeface="+mj-lt"/>
              <a:buAutoNum type="arabicPeriod"/>
            </a:pPr>
            <a:r>
              <a:rPr lang="ko-KR" altLang="en-US" sz="1400" b="1" dirty="0">
                <a:solidFill>
                  <a:srgbClr val="4D4D4F"/>
                </a:solidFill>
                <a:latin typeface="맑은 고딕" pitchFamily="50" charset="-127"/>
                <a:ea typeface="맑은 고딕" pitchFamily="50" charset="-127"/>
              </a:rPr>
              <a:t>한 개의</a:t>
            </a:r>
            <a:r>
              <a:rPr lang="en-US" altLang="ko-KR" sz="1400" b="1" dirty="0">
                <a:solidFill>
                  <a:srgbClr val="4D4D4F"/>
                </a:solidFill>
                <a:latin typeface="맑은 고딕" pitchFamily="50" charset="-127"/>
                <a:ea typeface="맑은 고딕" pitchFamily="50" charset="-127"/>
              </a:rPr>
              <a:t> Activity</a:t>
            </a:r>
            <a:r>
              <a:rPr lang="ko-KR" altLang="en-US" sz="1400" b="1" dirty="0">
                <a:solidFill>
                  <a:srgbClr val="4D4D4F"/>
                </a:solidFill>
                <a:latin typeface="맑은 고딕" pitchFamily="50" charset="-127"/>
                <a:ea typeface="맑은 고딕" pitchFamily="50" charset="-127"/>
              </a:rPr>
              <a:t>로 여러 개의 문서의 권한 부여 가능</a:t>
            </a:r>
            <a:r>
              <a:rPr lang="en-US" altLang="ko-KR" sz="1400" b="1" dirty="0">
                <a:solidFill>
                  <a:srgbClr val="4D4D4F"/>
                </a:solidFill>
                <a:latin typeface="맑은 고딕" pitchFamily="50" charset="-127"/>
                <a:ea typeface="맑은 고딕" pitchFamily="50" charset="-127"/>
              </a:rPr>
              <a:t>.</a:t>
            </a:r>
          </a:p>
          <a:p>
            <a:pPr marL="342900" indent="-342900">
              <a:buFont typeface="+mj-lt"/>
              <a:buAutoNum type="arabicPeriod"/>
            </a:pPr>
            <a:r>
              <a:rPr lang="en-US" altLang="ko-KR" sz="1400" b="1" dirty="0">
                <a:solidFill>
                  <a:srgbClr val="4D4D4F"/>
                </a:solidFill>
                <a:latin typeface="맑은 고딕" pitchFamily="50" charset="-127"/>
                <a:ea typeface="맑은 고딕" pitchFamily="50" charset="-127"/>
              </a:rPr>
              <a:t>Activity</a:t>
            </a:r>
            <a:r>
              <a:rPr lang="ko-KR" altLang="en-US" sz="1400" b="1" dirty="0">
                <a:solidFill>
                  <a:srgbClr val="4D4D4F"/>
                </a:solidFill>
                <a:latin typeface="맑은 고딕" pitchFamily="50" charset="-127"/>
                <a:ea typeface="맑은 고딕" pitchFamily="50" charset="-127"/>
              </a:rPr>
              <a:t>안의 </a:t>
            </a:r>
            <a:r>
              <a:rPr lang="en-US" altLang="ko-KR" sz="1400" b="1" dirty="0">
                <a:solidFill>
                  <a:srgbClr val="4D4D4F"/>
                </a:solidFill>
                <a:latin typeface="맑은 고딕" pitchFamily="50" charset="-127"/>
                <a:ea typeface="맑은 고딕" pitchFamily="50" charset="-127"/>
              </a:rPr>
              <a:t>Assigned User</a:t>
            </a:r>
            <a:r>
              <a:rPr lang="ko-KR" altLang="en-US" sz="1400" b="1" dirty="0">
                <a:solidFill>
                  <a:srgbClr val="4D4D4F"/>
                </a:solidFill>
                <a:latin typeface="맑은 고딕" pitchFamily="50" charset="-127"/>
                <a:ea typeface="맑은 고딕" pitchFamily="50" charset="-127"/>
              </a:rPr>
              <a:t>만이 </a:t>
            </a:r>
            <a:r>
              <a:rPr lang="en-US" altLang="ko-KR" sz="1400" b="1" dirty="0">
                <a:solidFill>
                  <a:srgbClr val="4D4D4F"/>
                </a:solidFill>
                <a:latin typeface="맑은 고딕" pitchFamily="50" charset="-127"/>
                <a:ea typeface="맑은 고딕" pitchFamily="50" charset="-127"/>
              </a:rPr>
              <a:t>Activity</a:t>
            </a:r>
            <a:r>
              <a:rPr lang="ko-KR" altLang="en-US" sz="1400" b="1" dirty="0">
                <a:solidFill>
                  <a:srgbClr val="4D4D4F"/>
                </a:solidFill>
                <a:latin typeface="맑은 고딕" pitchFamily="50" charset="-127"/>
                <a:ea typeface="맑은 고딕" pitchFamily="50" charset="-127"/>
              </a:rPr>
              <a:t>와 연계된 문서의 수정 권한 생김</a:t>
            </a:r>
            <a:r>
              <a:rPr lang="en-US" altLang="ko-KR" sz="1400" b="1" dirty="0">
                <a:solidFill>
                  <a:srgbClr val="4D4D4F"/>
                </a:solidFill>
                <a:latin typeface="맑은 고딕" pitchFamily="50" charset="-127"/>
                <a:ea typeface="맑은 고딕" pitchFamily="50" charset="-127"/>
              </a:rPr>
              <a:t>.</a:t>
            </a:r>
          </a:p>
          <a:p>
            <a:pPr marL="342900" indent="-342900">
              <a:buFont typeface="+mj-lt"/>
              <a:buAutoNum type="arabicPeriod"/>
            </a:pPr>
            <a:r>
              <a:rPr lang="en-US" altLang="ko-KR" sz="1400" b="1" dirty="0">
                <a:solidFill>
                  <a:srgbClr val="4D4D4F"/>
                </a:solidFill>
                <a:latin typeface="맑은 고딕" pitchFamily="50" charset="-127"/>
                <a:ea typeface="맑은 고딕" pitchFamily="50" charset="-127"/>
              </a:rPr>
              <a:t>Activity</a:t>
            </a:r>
            <a:r>
              <a:rPr lang="ko-KR" altLang="en-US" sz="1400" b="1" dirty="0">
                <a:solidFill>
                  <a:srgbClr val="4D4D4F"/>
                </a:solidFill>
                <a:latin typeface="맑은 고딕" pitchFamily="50" charset="-127"/>
                <a:ea typeface="맑은 고딕" pitchFamily="50" charset="-127"/>
              </a:rPr>
              <a:t>는 </a:t>
            </a:r>
            <a:r>
              <a:rPr lang="en-US" altLang="ko-KR" sz="1400" b="1" dirty="0">
                <a:solidFill>
                  <a:srgbClr val="4D4D4F"/>
                </a:solidFill>
                <a:latin typeface="맑은 고딕" pitchFamily="50" charset="-127"/>
                <a:ea typeface="맑은 고딕" pitchFamily="50" charset="-127"/>
              </a:rPr>
              <a:t>Change Request</a:t>
            </a:r>
            <a:r>
              <a:rPr lang="ko-KR" altLang="en-US" sz="1400" b="1" dirty="0">
                <a:solidFill>
                  <a:srgbClr val="4D4D4F"/>
                </a:solidFill>
                <a:latin typeface="맑은 고딕" pitchFamily="50" charset="-127"/>
                <a:ea typeface="맑은 고딕" pitchFamily="50" charset="-127"/>
              </a:rPr>
              <a:t>와 연결되어짐</a:t>
            </a:r>
            <a:r>
              <a:rPr lang="en-US" altLang="ko-KR" sz="1400" b="1" dirty="0">
                <a:solidFill>
                  <a:srgbClr val="4D4D4F"/>
                </a:solidFill>
                <a:latin typeface="맑은 고딕" pitchFamily="50" charset="-127"/>
                <a:ea typeface="맑은 고딕" pitchFamily="50" charset="-127"/>
              </a:rPr>
              <a:t>.</a:t>
            </a:r>
          </a:p>
        </p:txBody>
      </p:sp>
    </p:spTree>
    <p:extLst>
      <p:ext uri="{BB962C8B-B14F-4D97-AF65-F5344CB8AC3E}">
        <p14:creationId xmlns:p14="http://schemas.microsoft.com/office/powerpoint/2010/main" val="17027748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모서리가 둥근 직사각형 4103"/>
          <p:cNvSpPr/>
          <p:nvPr/>
        </p:nvSpPr>
        <p:spPr>
          <a:xfrm>
            <a:off x="124654" y="4670794"/>
            <a:ext cx="8839834" cy="177937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2" name="Title 1"/>
          <p:cNvSpPr>
            <a:spLocks noGrp="1"/>
          </p:cNvSpPr>
          <p:nvPr>
            <p:ph type="title"/>
          </p:nvPr>
        </p:nvSpPr>
        <p:spPr>
          <a:xfrm>
            <a:off x="216103" y="192088"/>
            <a:ext cx="8237139" cy="457200"/>
          </a:xfrm>
        </p:spPr>
        <p:txBody>
          <a:bodyPr vert="horz" lIns="0" tIns="0" rIns="0" bIns="0" rtlCol="0" anchor="ctr" anchorCtr="0">
            <a:noAutofit/>
          </a:bodyPr>
          <a:lstStyle/>
          <a:p>
            <a:r>
              <a:rPr lang="ko-KR" altLang="en-US" b="1" dirty="0" smtClean="0">
                <a:latin typeface="맑은 고딕" pitchFamily="50" charset="-127"/>
                <a:ea typeface="맑은 고딕" pitchFamily="50" charset="-127"/>
              </a:rPr>
              <a:t>변화 관리 </a:t>
            </a:r>
            <a:r>
              <a:rPr lang="en-US" altLang="ko-KR" b="1" dirty="0" smtClean="0">
                <a:latin typeface="맑은 고딕" pitchFamily="50" charset="-127"/>
                <a:ea typeface="맑은 고딕" pitchFamily="50" charset="-127"/>
              </a:rPr>
              <a:t>(Activity For Configuration Management)</a:t>
            </a:r>
            <a:endParaRPr lang="en-US" b="1" dirty="0">
              <a:latin typeface="맑은 고딕" pitchFamily="50" charset="-127"/>
              <a:ea typeface="맑은 고딕" pitchFamily="50" charset="-127"/>
            </a:endParaRPr>
          </a:p>
        </p:txBody>
      </p:sp>
      <p:sp>
        <p:nvSpPr>
          <p:cNvPr id="13" name="직사각형 12"/>
          <p:cNvSpPr/>
          <p:nvPr/>
        </p:nvSpPr>
        <p:spPr>
          <a:xfrm>
            <a:off x="3437281" y="1166357"/>
            <a:ext cx="1915910" cy="369332"/>
          </a:xfrm>
          <a:prstGeom prst="rect">
            <a:avLst/>
          </a:prstGeom>
        </p:spPr>
        <p:txBody>
          <a:bodyPr wrap="none">
            <a:spAutoFit/>
          </a:bodyPr>
          <a:lstStyle/>
          <a:p>
            <a:pPr algn="ctr"/>
            <a:r>
              <a:rPr lang="en-US" altLang="ko-KR" dirty="0" smtClean="0">
                <a:solidFill>
                  <a:schemeClr val="bg1"/>
                </a:solidFill>
              </a:rPr>
              <a:t>Change Request</a:t>
            </a:r>
          </a:p>
        </p:txBody>
      </p:sp>
      <p:sp>
        <p:nvSpPr>
          <p:cNvPr id="60" name="모서리가 둥근 직사각형 59"/>
          <p:cNvSpPr/>
          <p:nvPr/>
        </p:nvSpPr>
        <p:spPr>
          <a:xfrm>
            <a:off x="3266680" y="3212976"/>
            <a:ext cx="2489448" cy="537390"/>
          </a:xfrm>
          <a:prstGeom prst="roundRect">
            <a:avLst/>
          </a:prstGeom>
          <a:solidFill>
            <a:schemeClr val="accent1"/>
          </a:solidFill>
          <a:ln>
            <a:no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Change Package</a:t>
            </a:r>
            <a:endParaRPr lang="ko-KR" altLang="en-US" dirty="0" smtClean="0">
              <a:solidFill>
                <a:schemeClr val="bg1"/>
              </a:solidFill>
            </a:endParaRPr>
          </a:p>
        </p:txBody>
      </p:sp>
      <p:sp>
        <p:nvSpPr>
          <p:cNvPr id="61" name="모서리가 둥근 직사각형 60"/>
          <p:cNvSpPr/>
          <p:nvPr/>
        </p:nvSpPr>
        <p:spPr>
          <a:xfrm>
            <a:off x="421652" y="4798810"/>
            <a:ext cx="8254804" cy="112322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smtClean="0">
              <a:solidFill>
                <a:schemeClr val="bg1"/>
              </a:solidFill>
            </a:endParaRPr>
          </a:p>
        </p:txBody>
      </p:sp>
      <p:cxnSp>
        <p:nvCxnSpPr>
          <p:cNvPr id="66" name="구부러진 연결선 65"/>
          <p:cNvCxnSpPr>
            <a:stCxn id="65" idx="0"/>
            <a:endCxn id="60" idx="1"/>
          </p:cNvCxnSpPr>
          <p:nvPr/>
        </p:nvCxnSpPr>
        <p:spPr>
          <a:xfrm rot="5400000" flipH="1" flipV="1">
            <a:off x="1444905" y="3080374"/>
            <a:ext cx="1420478" cy="2223072"/>
          </a:xfrm>
          <a:prstGeom prst="curvedConnector2">
            <a:avLst/>
          </a:prstGeom>
          <a:ln w="635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6" name="직사각형 85"/>
          <p:cNvSpPr/>
          <p:nvPr/>
        </p:nvSpPr>
        <p:spPr>
          <a:xfrm>
            <a:off x="2736859" y="5924569"/>
            <a:ext cx="3681859" cy="584775"/>
          </a:xfrm>
          <a:prstGeom prst="rect">
            <a:avLst/>
          </a:prstGeom>
        </p:spPr>
        <p:txBody>
          <a:bodyPr wrap="square">
            <a:spAutoFit/>
          </a:bodyPr>
          <a:lstStyle/>
          <a:p>
            <a:pPr algn="ctr"/>
            <a:r>
              <a:rPr lang="en-US" altLang="ko-KR" sz="3200" b="1" dirty="0" smtClean="0"/>
              <a:t>Version Control</a:t>
            </a:r>
            <a:endParaRPr lang="ko-KR" altLang="en-US" sz="3200" b="1" dirty="0"/>
          </a:p>
        </p:txBody>
      </p:sp>
      <p:grpSp>
        <p:nvGrpSpPr>
          <p:cNvPr id="15" name="그룹 14"/>
          <p:cNvGrpSpPr/>
          <p:nvPr/>
        </p:nvGrpSpPr>
        <p:grpSpPr>
          <a:xfrm>
            <a:off x="3707904" y="954845"/>
            <a:ext cx="1872009" cy="1980000"/>
            <a:chOff x="3851919" y="954845"/>
            <a:chExt cx="1872009" cy="1980000"/>
          </a:xfrm>
        </p:grpSpPr>
        <p:sp>
          <p:nvSpPr>
            <p:cNvPr id="54" name="Multidocument 46"/>
            <p:cNvSpPr/>
            <p:nvPr/>
          </p:nvSpPr>
          <p:spPr bwMode="auto">
            <a:xfrm>
              <a:off x="3923928" y="954845"/>
              <a:ext cx="1800000" cy="1980000"/>
            </a:xfrm>
            <a:prstGeom prst="flowChartMultidocumen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eaLnBrk="1" hangingPunct="1">
                <a:spcBef>
                  <a:spcPct val="0"/>
                </a:spcBef>
              </a:pPr>
              <a:endParaRPr lang="en-US" sz="1400" b="0">
                <a:solidFill>
                  <a:srgbClr val="000000"/>
                </a:solidFill>
              </a:endParaRPr>
            </a:p>
          </p:txBody>
        </p:sp>
        <p:sp>
          <p:nvSpPr>
            <p:cNvPr id="57" name="Multidocument 46"/>
            <p:cNvSpPr/>
            <p:nvPr/>
          </p:nvSpPr>
          <p:spPr bwMode="auto">
            <a:xfrm>
              <a:off x="4205248" y="1844825"/>
              <a:ext cx="1033112" cy="901816"/>
            </a:xfrm>
            <a:prstGeom prst="flowChartMultidocument">
              <a:avLst/>
            </a:prstGeom>
            <a:solidFill>
              <a:schemeClr val="bg2">
                <a:lumMod val="75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eaLnBrk="1" hangingPunct="1">
                <a:spcBef>
                  <a:spcPct val="0"/>
                </a:spcBef>
              </a:pPr>
              <a:endParaRPr lang="en-US" sz="1400" b="0">
                <a:solidFill>
                  <a:srgbClr val="000000"/>
                </a:solidFill>
              </a:endParaRPr>
            </a:p>
          </p:txBody>
        </p:sp>
        <p:sp>
          <p:nvSpPr>
            <p:cNvPr id="58" name="TextBox 57"/>
            <p:cNvSpPr txBox="1"/>
            <p:nvPr/>
          </p:nvSpPr>
          <p:spPr>
            <a:xfrm>
              <a:off x="4209805" y="2151144"/>
              <a:ext cx="910827" cy="369332"/>
            </a:xfrm>
            <a:prstGeom prst="rect">
              <a:avLst/>
            </a:prstGeom>
            <a:noFill/>
          </p:spPr>
          <p:txBody>
            <a:bodyPr wrap="none">
              <a:spAutoFit/>
            </a:bodyPr>
            <a:lstStyle>
              <a:defPPr>
                <a:defRPr lang="en-US"/>
              </a:defPPr>
              <a:lvl1pPr algn="ctr">
                <a:spcBef>
                  <a:spcPct val="0"/>
                </a:spcBef>
                <a:defRPr sz="1400" b="0">
                  <a:solidFill>
                    <a:srgbClr val="000000"/>
                  </a:solidFill>
                  <a:latin typeface="Calibri"/>
                  <a:cs typeface="Calibri"/>
                </a:defRPr>
              </a:lvl1pPr>
            </a:lstStyle>
            <a:p>
              <a:r>
                <a:rPr lang="en-US" sz="1800" b="1" dirty="0" smtClean="0"/>
                <a:t>Activity</a:t>
              </a:r>
              <a:endParaRPr lang="en-US" sz="1800" b="1" dirty="0"/>
            </a:p>
          </p:txBody>
        </p:sp>
        <p:sp>
          <p:nvSpPr>
            <p:cNvPr id="59" name="TextBox 58"/>
            <p:cNvSpPr txBox="1"/>
            <p:nvPr/>
          </p:nvSpPr>
          <p:spPr>
            <a:xfrm>
              <a:off x="3851919" y="1325358"/>
              <a:ext cx="1728193" cy="353943"/>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sz="1700" b="1" dirty="0" smtClean="0"/>
                <a:t>Change Request</a:t>
              </a:r>
              <a:endParaRPr lang="en-US" sz="1700" b="1" dirty="0"/>
            </a:p>
          </p:txBody>
        </p:sp>
      </p:grpSp>
      <p:cxnSp>
        <p:nvCxnSpPr>
          <p:cNvPr id="64" name="直線矢印コネクタ 19"/>
          <p:cNvCxnSpPr>
            <a:cxnSpLocks noChangeShapeType="1"/>
            <a:stCxn id="60" idx="0"/>
            <a:endCxn id="57" idx="2"/>
          </p:cNvCxnSpPr>
          <p:nvPr/>
        </p:nvCxnSpPr>
        <p:spPr bwMode="auto">
          <a:xfrm flipH="1" flipV="1">
            <a:off x="4505949" y="2712489"/>
            <a:ext cx="5455" cy="500487"/>
          </a:xfrm>
          <a:prstGeom prst="straightConnector1">
            <a:avLst/>
          </a:prstGeom>
          <a:noFill/>
          <a:ln w="41275" cap="sq">
            <a:solidFill>
              <a:schemeClr val="tx1">
                <a:alpha val="50000"/>
              </a:schemeClr>
            </a:solidFill>
            <a:prstDash val="sysDash"/>
            <a:round/>
            <a:headEnd type="triangle" w="lg"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5" name="모서리가 둥근 직사각형 64"/>
          <p:cNvSpPr/>
          <p:nvPr/>
        </p:nvSpPr>
        <p:spPr>
          <a:xfrm>
            <a:off x="467544" y="4902149"/>
            <a:ext cx="1152128" cy="383059"/>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Check In</a:t>
            </a:r>
            <a:endParaRPr lang="ko-KR" altLang="en-US" dirty="0" smtClean="0">
              <a:solidFill>
                <a:schemeClr val="bg1"/>
              </a:solidFill>
            </a:endParaRPr>
          </a:p>
        </p:txBody>
      </p:sp>
      <p:sp>
        <p:nvSpPr>
          <p:cNvPr id="68" name="모서리가 둥근 직사각형 67"/>
          <p:cNvSpPr/>
          <p:nvPr/>
        </p:nvSpPr>
        <p:spPr>
          <a:xfrm>
            <a:off x="1691680" y="4902149"/>
            <a:ext cx="1322008" cy="383059"/>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Check Out</a:t>
            </a:r>
            <a:endParaRPr lang="ko-KR" altLang="en-US" dirty="0" smtClean="0">
              <a:solidFill>
                <a:schemeClr val="bg1"/>
              </a:solidFill>
            </a:endParaRPr>
          </a:p>
        </p:txBody>
      </p:sp>
      <p:sp>
        <p:nvSpPr>
          <p:cNvPr id="69" name="모서리가 둥근 직사각형 68"/>
          <p:cNvSpPr/>
          <p:nvPr/>
        </p:nvSpPr>
        <p:spPr>
          <a:xfrm>
            <a:off x="3088345" y="4902149"/>
            <a:ext cx="1591567" cy="383059"/>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Add Member</a:t>
            </a:r>
            <a:endParaRPr lang="ko-KR" altLang="en-US" dirty="0" smtClean="0">
              <a:solidFill>
                <a:schemeClr val="bg1"/>
              </a:solidFill>
            </a:endParaRPr>
          </a:p>
        </p:txBody>
      </p:sp>
      <p:sp>
        <p:nvSpPr>
          <p:cNvPr id="70" name="모서리가 둥근 직사각형 69"/>
          <p:cNvSpPr/>
          <p:nvPr/>
        </p:nvSpPr>
        <p:spPr>
          <a:xfrm>
            <a:off x="4742304" y="4902148"/>
            <a:ext cx="1773911" cy="383059"/>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Drop Member</a:t>
            </a:r>
            <a:endParaRPr lang="ko-KR" altLang="en-US" dirty="0" smtClean="0">
              <a:solidFill>
                <a:schemeClr val="bg1"/>
              </a:solidFill>
            </a:endParaRPr>
          </a:p>
        </p:txBody>
      </p:sp>
      <p:sp>
        <p:nvSpPr>
          <p:cNvPr id="71" name="모서리가 둥근 직사각형 70"/>
          <p:cNvSpPr/>
          <p:nvPr/>
        </p:nvSpPr>
        <p:spPr>
          <a:xfrm>
            <a:off x="6588224" y="4902149"/>
            <a:ext cx="1895471" cy="383059"/>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Create Sandbox</a:t>
            </a:r>
            <a:endParaRPr lang="ko-KR" altLang="en-US" dirty="0" smtClean="0">
              <a:solidFill>
                <a:schemeClr val="bg1"/>
              </a:solidFill>
            </a:endParaRPr>
          </a:p>
        </p:txBody>
      </p:sp>
      <p:cxnSp>
        <p:nvCxnSpPr>
          <p:cNvPr id="72" name="구부러진 연결선 71"/>
          <p:cNvCxnSpPr>
            <a:stCxn id="68" idx="0"/>
            <a:endCxn id="60" idx="1"/>
          </p:cNvCxnSpPr>
          <p:nvPr/>
        </p:nvCxnSpPr>
        <p:spPr>
          <a:xfrm rot="5400000" flipH="1" flipV="1">
            <a:off x="2099443" y="3734912"/>
            <a:ext cx="1420478" cy="913996"/>
          </a:xfrm>
          <a:prstGeom prst="curvedConnector2">
            <a:avLst/>
          </a:prstGeom>
          <a:ln w="635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3" name="구부러진 연결선 72"/>
          <p:cNvCxnSpPr>
            <a:stCxn id="69" idx="0"/>
            <a:endCxn id="60" idx="1"/>
          </p:cNvCxnSpPr>
          <p:nvPr/>
        </p:nvCxnSpPr>
        <p:spPr>
          <a:xfrm rot="16200000" flipV="1">
            <a:off x="2865166" y="3883185"/>
            <a:ext cx="1420478" cy="617449"/>
          </a:xfrm>
          <a:prstGeom prst="curvedConnector4">
            <a:avLst>
              <a:gd name="adj1" fmla="val 11575"/>
              <a:gd name="adj2" fmla="val 157020"/>
            </a:avLst>
          </a:prstGeom>
          <a:ln w="635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5" name="구부러진 연결선 74"/>
          <p:cNvCxnSpPr>
            <a:stCxn id="70" idx="0"/>
            <a:endCxn id="60" idx="3"/>
          </p:cNvCxnSpPr>
          <p:nvPr/>
        </p:nvCxnSpPr>
        <p:spPr>
          <a:xfrm rot="5400000" flipH="1" flipV="1">
            <a:off x="4982456" y="4128476"/>
            <a:ext cx="1420477" cy="126868"/>
          </a:xfrm>
          <a:prstGeom prst="curvedConnector4">
            <a:avLst>
              <a:gd name="adj1" fmla="val 15437"/>
              <a:gd name="adj2" fmla="val 748674"/>
            </a:avLst>
          </a:prstGeom>
          <a:ln w="635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8" name="구부러진 연결선 77"/>
          <p:cNvCxnSpPr>
            <a:stCxn id="71" idx="0"/>
            <a:endCxn id="60" idx="3"/>
          </p:cNvCxnSpPr>
          <p:nvPr/>
        </p:nvCxnSpPr>
        <p:spPr>
          <a:xfrm rot="16200000" flipV="1">
            <a:off x="5935805" y="3301994"/>
            <a:ext cx="1420478" cy="1779832"/>
          </a:xfrm>
          <a:prstGeom prst="curvedConnector2">
            <a:avLst/>
          </a:prstGeom>
          <a:ln w="635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1" name="직사각형 80"/>
          <p:cNvSpPr/>
          <p:nvPr/>
        </p:nvSpPr>
        <p:spPr>
          <a:xfrm>
            <a:off x="2736859" y="5350978"/>
            <a:ext cx="3681859" cy="400110"/>
          </a:xfrm>
          <a:prstGeom prst="rect">
            <a:avLst/>
          </a:prstGeom>
        </p:spPr>
        <p:txBody>
          <a:bodyPr wrap="square">
            <a:spAutoFit/>
          </a:bodyPr>
          <a:lstStyle/>
          <a:p>
            <a:pPr algn="ctr"/>
            <a:r>
              <a:rPr lang="en-US" altLang="ko-KR" sz="2000" b="1" dirty="0" smtClean="0"/>
              <a:t>Source Codes</a:t>
            </a:r>
            <a:endParaRPr lang="ko-KR" altLang="en-US" sz="2000" b="1" dirty="0"/>
          </a:p>
        </p:txBody>
      </p:sp>
    </p:spTree>
    <p:extLst>
      <p:ext uri="{BB962C8B-B14F-4D97-AF65-F5344CB8AC3E}">
        <p14:creationId xmlns:p14="http://schemas.microsoft.com/office/powerpoint/2010/main" val="32987876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1000"/>
                                        <p:tgtEl>
                                          <p:spTgt spid="65"/>
                                        </p:tgtEl>
                                      </p:cBhvr>
                                    </p:animEffect>
                                    <p:anim calcmode="lin" valueType="num">
                                      <p:cBhvr>
                                        <p:cTn id="15" dur="1000" fill="hold"/>
                                        <p:tgtEl>
                                          <p:spTgt spid="65"/>
                                        </p:tgtEl>
                                        <p:attrNameLst>
                                          <p:attrName>ppt_x</p:attrName>
                                        </p:attrNameLst>
                                      </p:cBhvr>
                                      <p:tavLst>
                                        <p:tav tm="0">
                                          <p:val>
                                            <p:strVal val="#ppt_x"/>
                                          </p:val>
                                        </p:tav>
                                        <p:tav tm="100000">
                                          <p:val>
                                            <p:strVal val="#ppt_x"/>
                                          </p:val>
                                        </p:tav>
                                      </p:tavLst>
                                    </p:anim>
                                    <p:anim calcmode="lin" valueType="num">
                                      <p:cBhvr>
                                        <p:cTn id="16"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1000"/>
                                        <p:tgtEl>
                                          <p:spTgt spid="68"/>
                                        </p:tgtEl>
                                      </p:cBhvr>
                                    </p:animEffect>
                                    <p:anim calcmode="lin" valueType="num">
                                      <p:cBhvr>
                                        <p:cTn id="22" dur="1000" fill="hold"/>
                                        <p:tgtEl>
                                          <p:spTgt spid="68"/>
                                        </p:tgtEl>
                                        <p:attrNameLst>
                                          <p:attrName>ppt_x</p:attrName>
                                        </p:attrNameLst>
                                      </p:cBhvr>
                                      <p:tavLst>
                                        <p:tav tm="0">
                                          <p:val>
                                            <p:strVal val="#ppt_x"/>
                                          </p:val>
                                        </p:tav>
                                        <p:tav tm="100000">
                                          <p:val>
                                            <p:strVal val="#ppt_x"/>
                                          </p:val>
                                        </p:tav>
                                      </p:tavLst>
                                    </p:anim>
                                    <p:anim calcmode="lin" valueType="num">
                                      <p:cBhvr>
                                        <p:cTn id="2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1000"/>
                                        <p:tgtEl>
                                          <p:spTgt spid="69"/>
                                        </p:tgtEl>
                                      </p:cBhvr>
                                    </p:animEffect>
                                    <p:anim calcmode="lin" valueType="num">
                                      <p:cBhvr>
                                        <p:cTn id="29" dur="1000" fill="hold"/>
                                        <p:tgtEl>
                                          <p:spTgt spid="69"/>
                                        </p:tgtEl>
                                        <p:attrNameLst>
                                          <p:attrName>ppt_x</p:attrName>
                                        </p:attrNameLst>
                                      </p:cBhvr>
                                      <p:tavLst>
                                        <p:tav tm="0">
                                          <p:val>
                                            <p:strVal val="#ppt_x"/>
                                          </p:val>
                                        </p:tav>
                                        <p:tav tm="100000">
                                          <p:val>
                                            <p:strVal val="#ppt_x"/>
                                          </p:val>
                                        </p:tav>
                                      </p:tavLst>
                                    </p:anim>
                                    <p:anim calcmode="lin" valueType="num">
                                      <p:cBhvr>
                                        <p:cTn id="3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1000"/>
                                        <p:tgtEl>
                                          <p:spTgt spid="70"/>
                                        </p:tgtEl>
                                      </p:cBhvr>
                                    </p:animEffect>
                                    <p:anim calcmode="lin" valueType="num">
                                      <p:cBhvr>
                                        <p:cTn id="36" dur="1000" fill="hold"/>
                                        <p:tgtEl>
                                          <p:spTgt spid="70"/>
                                        </p:tgtEl>
                                        <p:attrNameLst>
                                          <p:attrName>ppt_x</p:attrName>
                                        </p:attrNameLst>
                                      </p:cBhvr>
                                      <p:tavLst>
                                        <p:tav tm="0">
                                          <p:val>
                                            <p:strVal val="#ppt_x"/>
                                          </p:val>
                                        </p:tav>
                                        <p:tav tm="100000">
                                          <p:val>
                                            <p:strVal val="#ppt_x"/>
                                          </p:val>
                                        </p:tav>
                                      </p:tavLst>
                                    </p:anim>
                                    <p:anim calcmode="lin" valueType="num">
                                      <p:cBhvr>
                                        <p:cTn id="37"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1000"/>
                                        <p:tgtEl>
                                          <p:spTgt spid="73"/>
                                        </p:tgtEl>
                                      </p:cBhvr>
                                    </p:animEffect>
                                    <p:anim calcmode="lin" valueType="num">
                                      <p:cBhvr>
                                        <p:cTn id="64" dur="1000" fill="hold"/>
                                        <p:tgtEl>
                                          <p:spTgt spid="73"/>
                                        </p:tgtEl>
                                        <p:attrNameLst>
                                          <p:attrName>ppt_x</p:attrName>
                                        </p:attrNameLst>
                                      </p:cBhvr>
                                      <p:tavLst>
                                        <p:tav tm="0">
                                          <p:val>
                                            <p:strVal val="#ppt_x"/>
                                          </p:val>
                                        </p:tav>
                                        <p:tav tm="100000">
                                          <p:val>
                                            <p:strVal val="#ppt_x"/>
                                          </p:val>
                                        </p:tav>
                                      </p:tavLst>
                                    </p:anim>
                                    <p:anim calcmode="lin" valueType="num">
                                      <p:cBhvr>
                                        <p:cTn id="6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1000"/>
                                        <p:tgtEl>
                                          <p:spTgt spid="75"/>
                                        </p:tgtEl>
                                      </p:cBhvr>
                                    </p:animEffect>
                                    <p:anim calcmode="lin" valueType="num">
                                      <p:cBhvr>
                                        <p:cTn id="71" dur="1000" fill="hold"/>
                                        <p:tgtEl>
                                          <p:spTgt spid="75"/>
                                        </p:tgtEl>
                                        <p:attrNameLst>
                                          <p:attrName>ppt_x</p:attrName>
                                        </p:attrNameLst>
                                      </p:cBhvr>
                                      <p:tavLst>
                                        <p:tav tm="0">
                                          <p:val>
                                            <p:strVal val="#ppt_x"/>
                                          </p:val>
                                        </p:tav>
                                        <p:tav tm="100000">
                                          <p:val>
                                            <p:strVal val="#ppt_x"/>
                                          </p:val>
                                        </p:tav>
                                      </p:tavLst>
                                    </p:anim>
                                    <p:anim calcmode="lin" valueType="num">
                                      <p:cBhvr>
                                        <p:cTn id="72"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fade">
                                      <p:cBhvr>
                                        <p:cTn id="77" dur="1000"/>
                                        <p:tgtEl>
                                          <p:spTgt spid="78"/>
                                        </p:tgtEl>
                                      </p:cBhvr>
                                    </p:animEffect>
                                    <p:anim calcmode="lin" valueType="num">
                                      <p:cBhvr>
                                        <p:cTn id="78" dur="1000" fill="hold"/>
                                        <p:tgtEl>
                                          <p:spTgt spid="78"/>
                                        </p:tgtEl>
                                        <p:attrNameLst>
                                          <p:attrName>ppt_x</p:attrName>
                                        </p:attrNameLst>
                                      </p:cBhvr>
                                      <p:tavLst>
                                        <p:tav tm="0">
                                          <p:val>
                                            <p:strVal val="#ppt_x"/>
                                          </p:val>
                                        </p:tav>
                                        <p:tav tm="100000">
                                          <p:val>
                                            <p:strVal val="#ppt_x"/>
                                          </p:val>
                                        </p:tav>
                                      </p:tavLst>
                                    </p:anim>
                                    <p:anim calcmode="lin" valueType="num">
                                      <p:cBhvr>
                                        <p:cTn id="7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fade">
                                      <p:cBhvr>
                                        <p:cTn id="84" dur="1000"/>
                                        <p:tgtEl>
                                          <p:spTgt spid="15"/>
                                        </p:tgtEl>
                                      </p:cBhvr>
                                    </p:animEffect>
                                    <p:anim calcmode="lin" valueType="num">
                                      <p:cBhvr>
                                        <p:cTn id="85" dur="1000" fill="hold"/>
                                        <p:tgtEl>
                                          <p:spTgt spid="15"/>
                                        </p:tgtEl>
                                        <p:attrNameLst>
                                          <p:attrName>ppt_x</p:attrName>
                                        </p:attrNameLst>
                                      </p:cBhvr>
                                      <p:tavLst>
                                        <p:tav tm="0">
                                          <p:val>
                                            <p:strVal val="#ppt_x"/>
                                          </p:val>
                                        </p:tav>
                                        <p:tav tm="100000">
                                          <p:val>
                                            <p:strVal val="#ppt_x"/>
                                          </p:val>
                                        </p:tav>
                                      </p:tavLst>
                                    </p:anim>
                                    <p:anim calcmode="lin" valueType="num">
                                      <p:cBhvr>
                                        <p:cTn id="8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fade">
                                      <p:cBhvr>
                                        <p:cTn id="91" dur="1000"/>
                                        <p:tgtEl>
                                          <p:spTgt spid="64"/>
                                        </p:tgtEl>
                                      </p:cBhvr>
                                    </p:animEffect>
                                    <p:anim calcmode="lin" valueType="num">
                                      <p:cBhvr>
                                        <p:cTn id="92" dur="1000" fill="hold"/>
                                        <p:tgtEl>
                                          <p:spTgt spid="64"/>
                                        </p:tgtEl>
                                        <p:attrNameLst>
                                          <p:attrName>ppt_x</p:attrName>
                                        </p:attrNameLst>
                                      </p:cBhvr>
                                      <p:tavLst>
                                        <p:tav tm="0">
                                          <p:val>
                                            <p:strVal val="#ppt_x"/>
                                          </p:val>
                                        </p:tav>
                                        <p:tav tm="100000">
                                          <p:val>
                                            <p:strVal val="#ppt_x"/>
                                          </p:val>
                                        </p:tav>
                                      </p:tavLst>
                                    </p:anim>
                                    <p:anim calcmode="lin" valueType="num">
                                      <p:cBhvr>
                                        <p:cTn id="93"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1000"/>
                                        <p:tgtEl>
                                          <p:spTgt spid="61"/>
                                        </p:tgtEl>
                                      </p:cBhvr>
                                    </p:animEffect>
                                    <p:anim calcmode="lin" valueType="num">
                                      <p:cBhvr>
                                        <p:cTn id="99" dur="1000" fill="hold"/>
                                        <p:tgtEl>
                                          <p:spTgt spid="61"/>
                                        </p:tgtEl>
                                        <p:attrNameLst>
                                          <p:attrName>ppt_x</p:attrName>
                                        </p:attrNameLst>
                                      </p:cBhvr>
                                      <p:tavLst>
                                        <p:tav tm="0">
                                          <p:val>
                                            <p:strVal val="#ppt_x"/>
                                          </p:val>
                                        </p:tav>
                                        <p:tav tm="100000">
                                          <p:val>
                                            <p:strVal val="#ppt_x"/>
                                          </p:val>
                                        </p:tav>
                                      </p:tavLst>
                                    </p:anim>
                                    <p:anim calcmode="lin" valueType="num">
                                      <p:cBhvr>
                                        <p:cTn id="100" dur="1000" fill="hold"/>
                                        <p:tgtEl>
                                          <p:spTgt spid="6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fade">
                                      <p:cBhvr>
                                        <p:cTn id="103" dur="1000"/>
                                        <p:tgtEl>
                                          <p:spTgt spid="81"/>
                                        </p:tgtEl>
                                      </p:cBhvr>
                                    </p:animEffect>
                                    <p:anim calcmode="lin" valueType="num">
                                      <p:cBhvr>
                                        <p:cTn id="104" dur="1000" fill="hold"/>
                                        <p:tgtEl>
                                          <p:spTgt spid="81"/>
                                        </p:tgtEl>
                                        <p:attrNameLst>
                                          <p:attrName>ppt_x</p:attrName>
                                        </p:attrNameLst>
                                      </p:cBhvr>
                                      <p:tavLst>
                                        <p:tav tm="0">
                                          <p:val>
                                            <p:strVal val="#ppt_x"/>
                                          </p:val>
                                        </p:tav>
                                        <p:tav tm="100000">
                                          <p:val>
                                            <p:strVal val="#ppt_x"/>
                                          </p:val>
                                        </p:tav>
                                      </p:tavLst>
                                    </p:anim>
                                    <p:anim calcmode="lin" valueType="num">
                                      <p:cBhvr>
                                        <p:cTn id="105"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4104"/>
                                        </p:tgtEl>
                                        <p:attrNameLst>
                                          <p:attrName>style.visibility</p:attrName>
                                        </p:attrNameLst>
                                      </p:cBhvr>
                                      <p:to>
                                        <p:strVal val="visible"/>
                                      </p:to>
                                    </p:set>
                                    <p:animEffect transition="in" filter="fade">
                                      <p:cBhvr>
                                        <p:cTn id="110" dur="1000"/>
                                        <p:tgtEl>
                                          <p:spTgt spid="4104"/>
                                        </p:tgtEl>
                                      </p:cBhvr>
                                    </p:animEffect>
                                    <p:anim calcmode="lin" valueType="num">
                                      <p:cBhvr>
                                        <p:cTn id="111" dur="1000" fill="hold"/>
                                        <p:tgtEl>
                                          <p:spTgt spid="4104"/>
                                        </p:tgtEl>
                                        <p:attrNameLst>
                                          <p:attrName>ppt_x</p:attrName>
                                        </p:attrNameLst>
                                      </p:cBhvr>
                                      <p:tavLst>
                                        <p:tav tm="0">
                                          <p:val>
                                            <p:strVal val="#ppt_x"/>
                                          </p:val>
                                        </p:tav>
                                        <p:tav tm="100000">
                                          <p:val>
                                            <p:strVal val="#ppt_x"/>
                                          </p:val>
                                        </p:tav>
                                      </p:tavLst>
                                    </p:anim>
                                    <p:anim calcmode="lin" valueType="num">
                                      <p:cBhvr>
                                        <p:cTn id="112"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86"/>
                                        </p:tgtEl>
                                        <p:attrNameLst>
                                          <p:attrName>style.visibility</p:attrName>
                                        </p:attrNameLst>
                                      </p:cBhvr>
                                      <p:to>
                                        <p:strVal val="visible"/>
                                      </p:to>
                                    </p:set>
                                    <p:animEffect transition="in" filter="fade">
                                      <p:cBhvr>
                                        <p:cTn id="117" dur="1000"/>
                                        <p:tgtEl>
                                          <p:spTgt spid="86"/>
                                        </p:tgtEl>
                                      </p:cBhvr>
                                    </p:animEffect>
                                    <p:anim calcmode="lin" valueType="num">
                                      <p:cBhvr>
                                        <p:cTn id="118" dur="1000" fill="hold"/>
                                        <p:tgtEl>
                                          <p:spTgt spid="86"/>
                                        </p:tgtEl>
                                        <p:attrNameLst>
                                          <p:attrName>ppt_x</p:attrName>
                                        </p:attrNameLst>
                                      </p:cBhvr>
                                      <p:tavLst>
                                        <p:tav tm="0">
                                          <p:val>
                                            <p:strVal val="#ppt_x"/>
                                          </p:val>
                                        </p:tav>
                                        <p:tav tm="100000">
                                          <p:val>
                                            <p:strVal val="#ppt_x"/>
                                          </p:val>
                                        </p:tav>
                                      </p:tavLst>
                                    </p:anim>
                                    <p:anim calcmode="lin" valueType="num">
                                      <p:cBhvr>
                                        <p:cTn id="11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animBg="1"/>
      <p:bldP spid="60" grpId="0" animBg="1"/>
      <p:bldP spid="61" grpId="0" animBg="1"/>
      <p:bldP spid="86" grpId="0"/>
      <p:bldP spid="65" grpId="0" animBg="1"/>
      <p:bldP spid="68" grpId="0" animBg="1"/>
      <p:bldP spid="69" grpId="0" animBg="1"/>
      <p:bldP spid="70" grpId="0" animBg="1"/>
      <p:bldP spid="71" grpId="0" animBg="1"/>
      <p:bldP spid="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0" tIns="0" rIns="0" bIns="0" rtlCol="0" anchor="ctr" anchorCtr="0">
            <a:noAutofit/>
          </a:bodyPr>
          <a:lstStyle/>
          <a:p>
            <a:r>
              <a:rPr lang="ko-KR" altLang="en-US" b="1" dirty="0">
                <a:latin typeface="맑은 고딕" pitchFamily="50" charset="-127"/>
                <a:ea typeface="맑은 고딕" pitchFamily="50" charset="-127"/>
              </a:rPr>
              <a:t>자동차용 소프트웨어 시장 규모</a:t>
            </a:r>
          </a:p>
        </p:txBody>
      </p:sp>
      <p:sp>
        <p:nvSpPr>
          <p:cNvPr id="4" name="바닥글 개체 틀 3"/>
          <p:cNvSpPr>
            <a:spLocks noGrp="1"/>
          </p:cNvSpPr>
          <p:nvPr>
            <p:ph type="ftr" sz="quarter" idx="3"/>
          </p:nvPr>
        </p:nvSpPr>
        <p:spPr/>
        <p:txBody>
          <a:bodyPr/>
          <a:lstStyle/>
          <a:p>
            <a:endParaRPr lang="en-US" dirty="0"/>
          </a:p>
        </p:txBody>
      </p:sp>
      <p:graphicFrame>
        <p:nvGraphicFramePr>
          <p:cNvPr id="5" name="차트 4"/>
          <p:cNvGraphicFramePr/>
          <p:nvPr>
            <p:extLst>
              <p:ext uri="{D42A27DB-BD31-4B8C-83A1-F6EECF244321}">
                <p14:modId xmlns:p14="http://schemas.microsoft.com/office/powerpoint/2010/main" val="4227173017"/>
              </p:ext>
            </p:extLst>
          </p:nvPr>
        </p:nvGraphicFramePr>
        <p:xfrm>
          <a:off x="251520" y="1397000"/>
          <a:ext cx="8640960" cy="512834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1"/>
          <p:cNvSpPr txBox="1"/>
          <p:nvPr/>
        </p:nvSpPr>
        <p:spPr>
          <a:xfrm>
            <a:off x="7668344" y="4437112"/>
            <a:ext cx="1080120" cy="21544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ko-KR" altLang="en-US" sz="1400" b="1" dirty="0" smtClean="0">
                <a:latin typeface="맑은 고딕" pitchFamily="50" charset="-127"/>
                <a:ea typeface="맑은 고딕" pitchFamily="50" charset="-127"/>
              </a:rPr>
              <a:t>단위</a:t>
            </a:r>
            <a:r>
              <a:rPr lang="en-US" altLang="ko-KR" sz="1400" b="1" dirty="0" smtClean="0">
                <a:latin typeface="맑은 고딕" pitchFamily="50" charset="-127"/>
                <a:ea typeface="맑은 고딕" pitchFamily="50" charset="-127"/>
              </a:rPr>
              <a:t>: </a:t>
            </a:r>
            <a:r>
              <a:rPr lang="ko-KR" altLang="en-US" sz="1400" b="1" dirty="0" smtClean="0">
                <a:latin typeface="맑은 고딕" pitchFamily="50" charset="-127"/>
                <a:ea typeface="맑은 고딕" pitchFamily="50" charset="-127"/>
              </a:rPr>
              <a:t>억 달러</a:t>
            </a:r>
          </a:p>
        </p:txBody>
      </p:sp>
      <p:sp>
        <p:nvSpPr>
          <p:cNvPr id="7" name="TextBox 1"/>
          <p:cNvSpPr txBox="1"/>
          <p:nvPr/>
        </p:nvSpPr>
        <p:spPr>
          <a:xfrm>
            <a:off x="3814126" y="4761657"/>
            <a:ext cx="468052"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ko-KR" sz="2000" b="1" dirty="0" smtClean="0">
                <a:latin typeface="맑은 고딕" pitchFamily="50" charset="-127"/>
                <a:ea typeface="맑은 고딕" pitchFamily="50" charset="-127"/>
              </a:rPr>
              <a:t>380</a:t>
            </a:r>
            <a:endParaRPr lang="ko-KR" altLang="en-US" sz="2000" b="1" dirty="0" smtClean="0">
              <a:latin typeface="맑은 고딕" pitchFamily="50" charset="-127"/>
              <a:ea typeface="맑은 고딕" pitchFamily="50" charset="-127"/>
            </a:endParaRPr>
          </a:p>
        </p:txBody>
      </p:sp>
      <p:sp>
        <p:nvSpPr>
          <p:cNvPr id="8" name="TextBox 1"/>
          <p:cNvSpPr txBox="1"/>
          <p:nvPr/>
        </p:nvSpPr>
        <p:spPr>
          <a:xfrm>
            <a:off x="5076056" y="4761656"/>
            <a:ext cx="468052"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ko-KR" sz="2000" b="1" dirty="0" smtClean="0">
                <a:latin typeface="맑은 고딕" pitchFamily="50" charset="-127"/>
                <a:ea typeface="맑은 고딕" pitchFamily="50" charset="-127"/>
              </a:rPr>
              <a:t>520</a:t>
            </a:r>
            <a:endParaRPr lang="ko-KR" altLang="en-US" sz="2000" b="1" dirty="0" smtClean="0">
              <a:latin typeface="맑은 고딕" pitchFamily="50" charset="-127"/>
              <a:ea typeface="맑은 고딕" pitchFamily="50" charset="-127"/>
            </a:endParaRPr>
          </a:p>
        </p:txBody>
      </p:sp>
      <p:sp>
        <p:nvSpPr>
          <p:cNvPr id="9" name="TextBox 1"/>
          <p:cNvSpPr txBox="1"/>
          <p:nvPr/>
        </p:nvSpPr>
        <p:spPr>
          <a:xfrm>
            <a:off x="2663788" y="4761657"/>
            <a:ext cx="468052"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ko-KR" sz="2000" b="1" dirty="0" smtClean="0">
                <a:latin typeface="맑은 고딕" pitchFamily="50" charset="-127"/>
                <a:ea typeface="맑은 고딕" pitchFamily="50" charset="-127"/>
              </a:rPr>
              <a:t>250</a:t>
            </a:r>
            <a:endParaRPr lang="ko-KR" altLang="en-US" sz="2000" b="1" dirty="0" smtClean="0">
              <a:latin typeface="맑은 고딕" pitchFamily="50" charset="-127"/>
              <a:ea typeface="맑은 고딕" pitchFamily="50" charset="-127"/>
            </a:endParaRPr>
          </a:p>
        </p:txBody>
      </p:sp>
      <p:sp>
        <p:nvSpPr>
          <p:cNvPr id="10" name="TextBox 1"/>
          <p:cNvSpPr txBox="1"/>
          <p:nvPr/>
        </p:nvSpPr>
        <p:spPr>
          <a:xfrm>
            <a:off x="6444208" y="6237312"/>
            <a:ext cx="2304256" cy="21544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ko-KR" altLang="en-US" sz="1400" b="1" dirty="0" smtClean="0">
                <a:latin typeface="맑은 고딕" pitchFamily="50" charset="-127"/>
                <a:ea typeface="맑은 고딕" pitchFamily="50" charset="-127"/>
              </a:rPr>
              <a:t>자료</a:t>
            </a:r>
            <a:r>
              <a:rPr lang="en-US" altLang="ko-KR" sz="1400" b="1" dirty="0" smtClean="0">
                <a:latin typeface="맑은 고딕" pitchFamily="50" charset="-127"/>
                <a:ea typeface="맑은 고딕" pitchFamily="50" charset="-127"/>
              </a:rPr>
              <a:t>: </a:t>
            </a:r>
            <a:r>
              <a:rPr lang="ko-KR" altLang="en-US" sz="1400" b="1" dirty="0" err="1" smtClean="0">
                <a:latin typeface="맑은 고딕" pitchFamily="50" charset="-127"/>
                <a:ea typeface="맑은 고딕" pitchFamily="50" charset="-127"/>
              </a:rPr>
              <a:t>스트레티지</a:t>
            </a:r>
            <a:r>
              <a:rPr lang="ko-KR" altLang="en-US" sz="1400" b="1" dirty="0" smtClean="0">
                <a:latin typeface="맑은 고딕" pitchFamily="50" charset="-127"/>
                <a:ea typeface="맑은 고딕" pitchFamily="50" charset="-127"/>
              </a:rPr>
              <a:t> </a:t>
            </a:r>
            <a:r>
              <a:rPr lang="ko-KR" altLang="en-US" sz="1400" b="1" dirty="0" err="1" smtClean="0">
                <a:latin typeface="맑은 고딕" pitchFamily="50" charset="-127"/>
                <a:ea typeface="맑은 고딕" pitchFamily="50" charset="-127"/>
              </a:rPr>
              <a:t>애널리틱스</a:t>
            </a:r>
            <a:endParaRPr lang="ko-KR" altLang="en-US" sz="1400" b="1" dirty="0" smtClean="0">
              <a:latin typeface="맑은 고딕" pitchFamily="50" charset="-127"/>
              <a:ea typeface="맑은 고딕" pitchFamily="50" charset="-127"/>
            </a:endParaRPr>
          </a:p>
        </p:txBody>
      </p:sp>
    </p:spTree>
    <p:extLst>
      <p:ext uri="{BB962C8B-B14F-4D97-AF65-F5344CB8AC3E}">
        <p14:creationId xmlns:p14="http://schemas.microsoft.com/office/powerpoint/2010/main" val="2965903470"/>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3"/>
          <p:cNvSpPr/>
          <p:nvPr/>
        </p:nvSpPr>
        <p:spPr>
          <a:xfrm>
            <a:off x="3275856" y="1340768"/>
            <a:ext cx="3035297" cy="1944216"/>
          </a:xfrm>
          <a:prstGeom prst="downArrow">
            <a:avLst>
              <a:gd name="adj1" fmla="val 50000"/>
              <a:gd name="adj2" fmla="val 48249"/>
            </a:avLst>
          </a:prstGeom>
          <a:solidFill>
            <a:srgbClr val="92D050"/>
          </a:solidFill>
          <a:ln>
            <a:solidFill>
              <a:schemeClr val="accent4">
                <a:lumMod val="75000"/>
              </a:schemeClr>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2" name="Title 1"/>
          <p:cNvSpPr>
            <a:spLocks noGrp="1"/>
          </p:cNvSpPr>
          <p:nvPr>
            <p:ph type="title"/>
          </p:nvPr>
        </p:nvSpPr>
        <p:spPr>
          <a:xfrm>
            <a:off x="193905" y="216802"/>
            <a:ext cx="7612056" cy="457200"/>
          </a:xfrm>
        </p:spPr>
        <p:txBody>
          <a:bodyPr/>
          <a:lstStyle/>
          <a:p>
            <a:r>
              <a:rPr lang="ko-KR" altLang="en-US" b="1" dirty="0" smtClean="0">
                <a:latin typeface="맑은 고딕" pitchFamily="50" charset="-127"/>
                <a:ea typeface="맑은 고딕" pitchFamily="50" charset="-127"/>
              </a:rPr>
              <a:t>변화 관리 </a:t>
            </a:r>
            <a:r>
              <a:rPr lang="en-US" altLang="ko-KR" b="1" dirty="0" smtClean="0">
                <a:latin typeface="맑은 고딕" pitchFamily="50" charset="-127"/>
                <a:ea typeface="맑은 고딕" pitchFamily="50" charset="-127"/>
              </a:rPr>
              <a:t>(Activity For Test Management)</a:t>
            </a:r>
            <a:endParaRPr lang="en-US" b="1" dirty="0">
              <a:latin typeface="맑은 고딕" pitchFamily="50" charset="-127"/>
              <a:ea typeface="맑은 고딕" pitchFamily="50" charset="-127"/>
            </a:endParaRPr>
          </a:p>
        </p:txBody>
      </p:sp>
      <p:sp>
        <p:nvSpPr>
          <p:cNvPr id="329" name="다이아몬드 328"/>
          <p:cNvSpPr/>
          <p:nvPr/>
        </p:nvSpPr>
        <p:spPr>
          <a:xfrm>
            <a:off x="539552" y="3209088"/>
            <a:ext cx="3384376" cy="2236136"/>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a:solidFill>
                  <a:srgbClr val="4D4D4F"/>
                </a:solidFill>
              </a:rPr>
              <a:t>Test Result</a:t>
            </a:r>
            <a:endParaRPr lang="ko-KR" altLang="en-US" sz="3600" b="1" dirty="0">
              <a:solidFill>
                <a:srgbClr val="4D4D4F"/>
              </a:solidFill>
            </a:endParaRPr>
          </a:p>
        </p:txBody>
      </p:sp>
      <p:grpSp>
        <p:nvGrpSpPr>
          <p:cNvPr id="109" name="그룹 108"/>
          <p:cNvGrpSpPr/>
          <p:nvPr/>
        </p:nvGrpSpPr>
        <p:grpSpPr>
          <a:xfrm>
            <a:off x="6300391" y="2636912"/>
            <a:ext cx="1872009" cy="1980000"/>
            <a:chOff x="3851919" y="954845"/>
            <a:chExt cx="1872009" cy="1980000"/>
          </a:xfrm>
        </p:grpSpPr>
        <p:sp>
          <p:nvSpPr>
            <p:cNvPr id="110" name="Multidocument 46"/>
            <p:cNvSpPr/>
            <p:nvPr/>
          </p:nvSpPr>
          <p:spPr bwMode="auto">
            <a:xfrm>
              <a:off x="3923928" y="954845"/>
              <a:ext cx="1800000" cy="1980000"/>
            </a:xfrm>
            <a:prstGeom prst="flowChartMultidocumen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111" name="Multidocument 46"/>
            <p:cNvSpPr/>
            <p:nvPr/>
          </p:nvSpPr>
          <p:spPr bwMode="auto">
            <a:xfrm>
              <a:off x="4205248" y="1844825"/>
              <a:ext cx="1033112" cy="901816"/>
            </a:xfrm>
            <a:prstGeom prst="flowChartMultidocument">
              <a:avLst/>
            </a:prstGeom>
            <a:solidFill>
              <a:schemeClr val="bg2">
                <a:lumMod val="75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spcBef>
                  <a:spcPct val="0"/>
                </a:spcBef>
              </a:pPr>
              <a:endParaRPr lang="en-US" sz="1400">
                <a:solidFill>
                  <a:srgbClr val="000000"/>
                </a:solidFill>
              </a:endParaRPr>
            </a:p>
          </p:txBody>
        </p:sp>
        <p:sp>
          <p:nvSpPr>
            <p:cNvPr id="112" name="TextBox 111"/>
            <p:cNvSpPr txBox="1"/>
            <p:nvPr/>
          </p:nvSpPr>
          <p:spPr>
            <a:xfrm>
              <a:off x="4209805" y="2151144"/>
              <a:ext cx="910827" cy="369332"/>
            </a:xfrm>
            <a:prstGeom prst="rect">
              <a:avLst/>
            </a:prstGeom>
            <a:noFill/>
          </p:spPr>
          <p:txBody>
            <a:bodyPr wrap="none">
              <a:spAutoFit/>
            </a:bodyPr>
            <a:lstStyle>
              <a:defPPr>
                <a:defRPr lang="en-US"/>
              </a:defPPr>
              <a:lvl1pPr algn="ctr">
                <a:spcBef>
                  <a:spcPct val="0"/>
                </a:spcBef>
                <a:defRPr sz="1400" b="0">
                  <a:solidFill>
                    <a:srgbClr val="000000"/>
                  </a:solidFill>
                  <a:latin typeface="Calibri"/>
                  <a:cs typeface="Calibri"/>
                </a:defRPr>
              </a:lvl1pPr>
            </a:lstStyle>
            <a:p>
              <a:r>
                <a:rPr lang="en-US" sz="1800" b="1" dirty="0" smtClean="0"/>
                <a:t>Activity</a:t>
              </a:r>
              <a:endParaRPr lang="en-US" sz="1800" b="1" dirty="0"/>
            </a:p>
          </p:txBody>
        </p:sp>
        <p:sp>
          <p:nvSpPr>
            <p:cNvPr id="113" name="TextBox 112"/>
            <p:cNvSpPr txBox="1"/>
            <p:nvPr/>
          </p:nvSpPr>
          <p:spPr>
            <a:xfrm>
              <a:off x="3851919" y="1325358"/>
              <a:ext cx="1728193" cy="353943"/>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sz="1700" b="1" dirty="0" smtClean="0"/>
                <a:t>Change Request</a:t>
              </a:r>
              <a:endParaRPr lang="en-US" sz="1700" b="1" dirty="0"/>
            </a:p>
          </p:txBody>
        </p:sp>
      </p:grpSp>
      <p:cxnSp>
        <p:nvCxnSpPr>
          <p:cNvPr id="16" name="직선 화살표 연결선 15"/>
          <p:cNvCxnSpPr>
            <a:stCxn id="329" idx="3"/>
            <a:endCxn id="110" idx="1"/>
          </p:cNvCxnSpPr>
          <p:nvPr/>
        </p:nvCxnSpPr>
        <p:spPr bwMode="auto">
          <a:xfrm flipV="1">
            <a:off x="3923928" y="3626912"/>
            <a:ext cx="2448472" cy="700244"/>
          </a:xfrm>
          <a:prstGeom prst="straightConnector1">
            <a:avLst/>
          </a:prstGeom>
          <a:noFill/>
          <a:ln w="44450" cap="sq">
            <a:solidFill>
              <a:schemeClr val="tx1">
                <a:alpha val="50000"/>
              </a:schemeClr>
            </a:solidFill>
            <a:prstDash val="sysDash"/>
            <a:round/>
            <a:headEnd type="none" w="sm"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1" name="직사각형 120"/>
          <p:cNvSpPr/>
          <p:nvPr/>
        </p:nvSpPr>
        <p:spPr>
          <a:xfrm rot="20650011">
            <a:off x="4290147" y="3468437"/>
            <a:ext cx="1408975" cy="461665"/>
          </a:xfrm>
          <a:prstGeom prst="rect">
            <a:avLst/>
          </a:prstGeom>
        </p:spPr>
        <p:txBody>
          <a:bodyPr wrap="none">
            <a:spAutoFit/>
          </a:bodyPr>
          <a:lstStyle/>
          <a:p>
            <a:pPr algn="ctr"/>
            <a:r>
              <a:rPr lang="en-US" altLang="ko-KR" sz="2400" b="1" dirty="0">
                <a:solidFill>
                  <a:srgbClr val="4D4D4F"/>
                </a:solidFill>
              </a:rPr>
              <a:t>Test Fail</a:t>
            </a:r>
            <a:endParaRPr lang="ko-KR" altLang="en-US" sz="2400" b="1" dirty="0">
              <a:solidFill>
                <a:srgbClr val="4D4D4F"/>
              </a:solidFill>
            </a:endParaRPr>
          </a:p>
        </p:txBody>
      </p:sp>
      <p:grpSp>
        <p:nvGrpSpPr>
          <p:cNvPr id="3" name="그룹 2"/>
          <p:cNvGrpSpPr/>
          <p:nvPr/>
        </p:nvGrpSpPr>
        <p:grpSpPr>
          <a:xfrm>
            <a:off x="4253896" y="1628800"/>
            <a:ext cx="1079216" cy="1088776"/>
            <a:chOff x="4427984" y="1896820"/>
            <a:chExt cx="1230894" cy="1316156"/>
          </a:xfrm>
        </p:grpSpPr>
        <p:sp>
          <p:nvSpPr>
            <p:cNvPr id="11" name="Multidocument 46"/>
            <p:cNvSpPr/>
            <p:nvPr/>
          </p:nvSpPr>
          <p:spPr bwMode="auto">
            <a:xfrm>
              <a:off x="4427984" y="1896820"/>
              <a:ext cx="1230894" cy="1316156"/>
            </a:xfrm>
            <a:prstGeom prst="flowChartMultidocument">
              <a:avLst/>
            </a:prstGeom>
            <a:solidFill>
              <a:srgbClr val="FFFF66"/>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050">
                <a:solidFill>
                  <a:srgbClr val="000000"/>
                </a:solidFill>
              </a:endParaRPr>
            </a:p>
          </p:txBody>
        </p:sp>
        <p:sp>
          <p:nvSpPr>
            <p:cNvPr id="12" name="TextBox 11"/>
            <p:cNvSpPr txBox="1"/>
            <p:nvPr/>
          </p:nvSpPr>
          <p:spPr>
            <a:xfrm>
              <a:off x="4467088" y="2258210"/>
              <a:ext cx="981928" cy="615553"/>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sz="1700" b="1" dirty="0" smtClean="0"/>
                <a:t>Result</a:t>
              </a:r>
            </a:p>
            <a:p>
              <a:r>
                <a:rPr lang="en-US" sz="1700" b="1" dirty="0" smtClean="0"/>
                <a:t>Editor</a:t>
              </a:r>
              <a:endParaRPr lang="en-US" sz="1700" b="1" dirty="0"/>
            </a:p>
          </p:txBody>
        </p:sp>
      </p:grpSp>
      <p:sp>
        <p:nvSpPr>
          <p:cNvPr id="15" name="모서리가 둥근 직사각형 14"/>
          <p:cNvSpPr/>
          <p:nvPr/>
        </p:nvSpPr>
        <p:spPr>
          <a:xfrm>
            <a:off x="6086406" y="5208481"/>
            <a:ext cx="2110154" cy="53739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a:solidFill>
                  <a:srgbClr val="000000"/>
                </a:solidFill>
                <a:latin typeface="Calibri"/>
                <a:cs typeface="Calibri"/>
              </a:rPr>
              <a:t>Defect</a:t>
            </a:r>
            <a:endParaRPr lang="ko-KR" altLang="en-US" sz="1700" b="1" dirty="0">
              <a:solidFill>
                <a:srgbClr val="000000"/>
              </a:solidFill>
              <a:latin typeface="Calibri"/>
              <a:cs typeface="Calibri"/>
            </a:endParaRPr>
          </a:p>
        </p:txBody>
      </p:sp>
      <p:cxnSp>
        <p:nvCxnSpPr>
          <p:cNvPr id="17" name="직선 화살표 연결선 16"/>
          <p:cNvCxnSpPr>
            <a:stCxn id="329" idx="3"/>
            <a:endCxn id="15" idx="1"/>
          </p:cNvCxnSpPr>
          <p:nvPr/>
        </p:nvCxnSpPr>
        <p:spPr bwMode="auto">
          <a:xfrm>
            <a:off x="3923928" y="4327156"/>
            <a:ext cx="2162478" cy="1150020"/>
          </a:xfrm>
          <a:prstGeom prst="straightConnector1">
            <a:avLst/>
          </a:prstGeom>
          <a:noFill/>
          <a:ln w="44450" cap="sq">
            <a:solidFill>
              <a:schemeClr val="tx1">
                <a:alpha val="50000"/>
              </a:schemeClr>
            </a:solidFill>
            <a:prstDash val="sysDash"/>
            <a:round/>
            <a:headEnd type="none" w="sm"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직선 화살표 연결선 20"/>
          <p:cNvCxnSpPr>
            <a:stCxn id="110" idx="2"/>
            <a:endCxn id="15" idx="0"/>
          </p:cNvCxnSpPr>
          <p:nvPr/>
        </p:nvCxnSpPr>
        <p:spPr bwMode="auto">
          <a:xfrm flipH="1">
            <a:off x="7141483" y="4541929"/>
            <a:ext cx="5750" cy="666552"/>
          </a:xfrm>
          <a:prstGeom prst="straightConnector1">
            <a:avLst/>
          </a:prstGeom>
          <a:noFill/>
          <a:ln w="44450" cap="sq">
            <a:solidFill>
              <a:schemeClr val="tx1">
                <a:alpha val="50000"/>
              </a:schemeClr>
            </a:solidFill>
            <a:prstDash val="sysDash"/>
            <a:round/>
            <a:headEnd type="none" w="sm"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 name="직사각형 33"/>
          <p:cNvSpPr/>
          <p:nvPr/>
        </p:nvSpPr>
        <p:spPr>
          <a:xfrm rot="1612140">
            <a:off x="4089016" y="4925076"/>
            <a:ext cx="1408975" cy="461665"/>
          </a:xfrm>
          <a:prstGeom prst="rect">
            <a:avLst/>
          </a:prstGeom>
        </p:spPr>
        <p:txBody>
          <a:bodyPr wrap="none">
            <a:spAutoFit/>
          </a:bodyPr>
          <a:lstStyle/>
          <a:p>
            <a:pPr algn="ctr"/>
            <a:r>
              <a:rPr lang="en-US" altLang="ko-KR" sz="2400" b="1" dirty="0">
                <a:solidFill>
                  <a:srgbClr val="4D4D4F"/>
                </a:solidFill>
              </a:rPr>
              <a:t>Test Fail</a:t>
            </a:r>
            <a:endParaRPr lang="ko-KR" altLang="en-US" sz="2400" b="1" dirty="0">
              <a:solidFill>
                <a:srgbClr val="4D4D4F"/>
              </a:solidFill>
            </a:endParaRPr>
          </a:p>
        </p:txBody>
      </p:sp>
      <p:sp>
        <p:nvSpPr>
          <p:cNvPr id="19" name="사각형 설명선 18"/>
          <p:cNvSpPr/>
          <p:nvPr/>
        </p:nvSpPr>
        <p:spPr>
          <a:xfrm>
            <a:off x="2411760" y="5680216"/>
            <a:ext cx="2484276" cy="557096"/>
          </a:xfrm>
          <a:prstGeom prst="wedgeRectCallout">
            <a:avLst>
              <a:gd name="adj1" fmla="val 48068"/>
              <a:gd name="adj2" fmla="val -11180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smtClean="0">
                <a:solidFill>
                  <a:srgbClr val="4D4D4F"/>
                </a:solidFill>
              </a:rPr>
              <a:t>Test </a:t>
            </a:r>
            <a:r>
              <a:rPr lang="ko-KR" altLang="en-US" sz="1200" b="1" dirty="0" smtClean="0">
                <a:solidFill>
                  <a:srgbClr val="4D4D4F"/>
                </a:solidFill>
              </a:rPr>
              <a:t>결과가 </a:t>
            </a:r>
            <a:r>
              <a:rPr lang="en-US" altLang="ko-KR" sz="1200" b="1" dirty="0" smtClean="0">
                <a:solidFill>
                  <a:srgbClr val="4D4D4F"/>
                </a:solidFill>
              </a:rPr>
              <a:t>Fail</a:t>
            </a:r>
            <a:r>
              <a:rPr lang="ko-KR" altLang="en-US" sz="1200" b="1" dirty="0" smtClean="0">
                <a:solidFill>
                  <a:srgbClr val="4D4D4F"/>
                </a:solidFill>
              </a:rPr>
              <a:t>일</a:t>
            </a:r>
            <a:r>
              <a:rPr lang="en-US" altLang="ko-KR" sz="1200" b="1" dirty="0" smtClean="0">
                <a:solidFill>
                  <a:srgbClr val="4D4D4F"/>
                </a:solidFill>
              </a:rPr>
              <a:t> </a:t>
            </a:r>
            <a:r>
              <a:rPr lang="ko-KR" altLang="en-US" sz="1200" b="1" dirty="0" smtClean="0">
                <a:solidFill>
                  <a:srgbClr val="4D4D4F"/>
                </a:solidFill>
              </a:rPr>
              <a:t>경우 </a:t>
            </a:r>
            <a:r>
              <a:rPr lang="en-US" altLang="ko-KR" sz="1200" b="1" dirty="0" smtClean="0">
                <a:solidFill>
                  <a:srgbClr val="4D4D4F"/>
                </a:solidFill>
              </a:rPr>
              <a:t>Change Request </a:t>
            </a:r>
            <a:r>
              <a:rPr lang="ko-KR" altLang="en-US" sz="1200" b="1" dirty="0" smtClean="0">
                <a:solidFill>
                  <a:srgbClr val="4D4D4F"/>
                </a:solidFill>
              </a:rPr>
              <a:t>또는 </a:t>
            </a:r>
            <a:r>
              <a:rPr lang="en-US" altLang="ko-KR" sz="1200" b="1" dirty="0" smtClean="0">
                <a:solidFill>
                  <a:srgbClr val="4D4D4F"/>
                </a:solidFill>
              </a:rPr>
              <a:t>Defect Item</a:t>
            </a:r>
            <a:r>
              <a:rPr lang="ko-KR" altLang="en-US" sz="1200" b="1" dirty="0" smtClean="0">
                <a:solidFill>
                  <a:srgbClr val="4D4D4F"/>
                </a:solidFill>
              </a:rPr>
              <a:t>을 생성</a:t>
            </a:r>
            <a:endParaRPr lang="en-US" altLang="ko-KR" sz="1200" b="1" dirty="0">
              <a:solidFill>
                <a:srgbClr val="4D4D4F"/>
              </a:solidFill>
            </a:endParaRPr>
          </a:p>
        </p:txBody>
      </p:sp>
    </p:spTree>
    <p:extLst>
      <p:ext uri="{BB962C8B-B14F-4D97-AF65-F5344CB8AC3E}">
        <p14:creationId xmlns:p14="http://schemas.microsoft.com/office/powerpoint/2010/main" val="3489963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anim calcmode="lin" valueType="num">
                                      <p:cBhvr>
                                        <p:cTn id="8" dur="1000" fill="hold"/>
                                        <p:tgtEl>
                                          <p:spTgt spid="329"/>
                                        </p:tgtEl>
                                        <p:attrNameLst>
                                          <p:attrName>ppt_x</p:attrName>
                                        </p:attrNameLst>
                                      </p:cBhvr>
                                      <p:tavLst>
                                        <p:tav tm="0">
                                          <p:val>
                                            <p:strVal val="#ppt_x"/>
                                          </p:val>
                                        </p:tav>
                                        <p:tav tm="100000">
                                          <p:val>
                                            <p:strVal val="#ppt_x"/>
                                          </p:val>
                                        </p:tav>
                                      </p:tavLst>
                                    </p:anim>
                                    <p:anim calcmode="lin" valueType="num">
                                      <p:cBhvr>
                                        <p:cTn id="9" dur="1000" fill="hold"/>
                                        <p:tgtEl>
                                          <p:spTgt spid="3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9"/>
                                        </p:tgtEl>
                                        <p:attrNameLst>
                                          <p:attrName>style.visibility</p:attrName>
                                        </p:attrNameLst>
                                      </p:cBhvr>
                                      <p:to>
                                        <p:strVal val="visible"/>
                                      </p:to>
                                    </p:set>
                                    <p:animEffect transition="in" filter="fade">
                                      <p:cBhvr>
                                        <p:cTn id="14" dur="1000"/>
                                        <p:tgtEl>
                                          <p:spTgt spid="109"/>
                                        </p:tgtEl>
                                      </p:cBhvr>
                                    </p:animEffect>
                                    <p:anim calcmode="lin" valueType="num">
                                      <p:cBhvr>
                                        <p:cTn id="15" dur="1000" fill="hold"/>
                                        <p:tgtEl>
                                          <p:spTgt spid="109"/>
                                        </p:tgtEl>
                                        <p:attrNameLst>
                                          <p:attrName>ppt_x</p:attrName>
                                        </p:attrNameLst>
                                      </p:cBhvr>
                                      <p:tavLst>
                                        <p:tav tm="0">
                                          <p:val>
                                            <p:strVal val="#ppt_x"/>
                                          </p:val>
                                        </p:tav>
                                        <p:tav tm="100000">
                                          <p:val>
                                            <p:strVal val="#ppt_x"/>
                                          </p:val>
                                        </p:tav>
                                      </p:tavLst>
                                    </p:anim>
                                    <p:anim calcmode="lin" valueType="num">
                                      <p:cBhvr>
                                        <p:cTn id="16"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1"/>
                                        </p:tgtEl>
                                        <p:attrNameLst>
                                          <p:attrName>style.visibility</p:attrName>
                                        </p:attrNameLst>
                                      </p:cBhvr>
                                      <p:to>
                                        <p:strVal val="visible"/>
                                      </p:to>
                                    </p:set>
                                    <p:animEffect transition="in" filter="fade">
                                      <p:cBhvr>
                                        <p:cTn id="21" dur="1000"/>
                                        <p:tgtEl>
                                          <p:spTgt spid="121"/>
                                        </p:tgtEl>
                                      </p:cBhvr>
                                    </p:animEffect>
                                    <p:anim calcmode="lin" valueType="num">
                                      <p:cBhvr>
                                        <p:cTn id="22" dur="1000" fill="hold"/>
                                        <p:tgtEl>
                                          <p:spTgt spid="121"/>
                                        </p:tgtEl>
                                        <p:attrNameLst>
                                          <p:attrName>ppt_x</p:attrName>
                                        </p:attrNameLst>
                                      </p:cBhvr>
                                      <p:tavLst>
                                        <p:tav tm="0">
                                          <p:val>
                                            <p:strVal val="#ppt_x"/>
                                          </p:val>
                                        </p:tav>
                                        <p:tav tm="100000">
                                          <p:val>
                                            <p:strVal val="#ppt_x"/>
                                          </p:val>
                                        </p:tav>
                                      </p:tavLst>
                                    </p:anim>
                                    <p:anim calcmode="lin" valueType="num">
                                      <p:cBhvr>
                                        <p:cTn id="23"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0"/>
                                        <p:tgtEl>
                                          <p:spTgt spid="21"/>
                                        </p:tgtEl>
                                      </p:cBhvr>
                                    </p:animEffect>
                                    <p:anim calcmode="lin" valueType="num">
                                      <p:cBhvr>
                                        <p:cTn id="64" dur="1000" fill="hold"/>
                                        <p:tgtEl>
                                          <p:spTgt spid="21"/>
                                        </p:tgtEl>
                                        <p:attrNameLst>
                                          <p:attrName>ppt_x</p:attrName>
                                        </p:attrNameLst>
                                      </p:cBhvr>
                                      <p:tavLst>
                                        <p:tav tm="0">
                                          <p:val>
                                            <p:strVal val="#ppt_x"/>
                                          </p:val>
                                        </p:tav>
                                        <p:tav tm="100000">
                                          <p:val>
                                            <p:strVal val="#ppt_x"/>
                                          </p:val>
                                        </p:tav>
                                      </p:tavLst>
                                    </p:anim>
                                    <p:anim calcmode="lin" valueType="num">
                                      <p:cBhvr>
                                        <p:cTn id="6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1000"/>
                                        <p:tgtEl>
                                          <p:spTgt spid="34"/>
                                        </p:tgtEl>
                                      </p:cBhvr>
                                    </p:animEffect>
                                    <p:anim calcmode="lin" valueType="num">
                                      <p:cBhvr>
                                        <p:cTn id="71" dur="1000" fill="hold"/>
                                        <p:tgtEl>
                                          <p:spTgt spid="34"/>
                                        </p:tgtEl>
                                        <p:attrNameLst>
                                          <p:attrName>ppt_x</p:attrName>
                                        </p:attrNameLst>
                                      </p:cBhvr>
                                      <p:tavLst>
                                        <p:tav tm="0">
                                          <p:val>
                                            <p:strVal val="#ppt_x"/>
                                          </p:val>
                                        </p:tav>
                                        <p:tav tm="100000">
                                          <p:val>
                                            <p:strVal val="#ppt_x"/>
                                          </p:val>
                                        </p:tav>
                                      </p:tavLst>
                                    </p:anim>
                                    <p:anim calcmode="lin" valueType="num">
                                      <p:cBhvr>
                                        <p:cTn id="7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29" grpId="0" animBg="1"/>
      <p:bldP spid="121" grpId="0"/>
      <p:bldP spid="15" grpId="0" animBg="1"/>
      <p:bldP spid="3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0" tIns="0" rIns="0" bIns="0" rtlCol="0" anchor="ctr" anchorCtr="0">
            <a:noAutofit/>
          </a:bodyPr>
          <a:lstStyle/>
          <a:p>
            <a:r>
              <a:rPr lang="ko-KR" altLang="en-US" b="1" dirty="0" smtClean="0">
                <a:latin typeface="맑은 고딕" pitchFamily="50" charset="-127"/>
                <a:ea typeface="맑은 고딕" pitchFamily="50" charset="-127"/>
              </a:rPr>
              <a:t>이슈 </a:t>
            </a:r>
            <a:r>
              <a:rPr lang="ko-KR" altLang="en-US" b="1" dirty="0" err="1" smtClean="0">
                <a:latin typeface="맑은 고딕" pitchFamily="50" charset="-127"/>
                <a:ea typeface="맑은 고딕" pitchFamily="50" charset="-127"/>
              </a:rPr>
              <a:t>트렉킹</a:t>
            </a:r>
            <a:r>
              <a:rPr lang="ko-KR" altLang="en-US" b="1" dirty="0" smtClean="0">
                <a:latin typeface="맑은 고딕" pitchFamily="50" charset="-127"/>
                <a:ea typeface="맑은 고딕" pitchFamily="50" charset="-127"/>
              </a:rPr>
              <a:t> </a:t>
            </a:r>
            <a:r>
              <a:rPr lang="en-US" altLang="ko-KR" b="1" dirty="0" smtClean="0">
                <a:latin typeface="맑은 고딕" pitchFamily="50" charset="-127"/>
                <a:ea typeface="맑은 고딕" pitchFamily="50" charset="-127"/>
              </a:rPr>
              <a:t>(Issue Tracking)</a:t>
            </a:r>
            <a:endParaRPr lang="ko-KR" altLang="en-US" b="1" dirty="0">
              <a:latin typeface="맑은 고딕" pitchFamily="50" charset="-127"/>
              <a:ea typeface="맑은 고딕" pitchFamily="50" charset="-127"/>
            </a:endParaRPr>
          </a:p>
        </p:txBody>
      </p:sp>
      <p:grpSp>
        <p:nvGrpSpPr>
          <p:cNvPr id="22" name="그룹 21"/>
          <p:cNvGrpSpPr/>
          <p:nvPr/>
        </p:nvGrpSpPr>
        <p:grpSpPr>
          <a:xfrm>
            <a:off x="417643" y="980728"/>
            <a:ext cx="8447405" cy="5400600"/>
            <a:chOff x="417643" y="980728"/>
            <a:chExt cx="8447405" cy="5400600"/>
          </a:xfrm>
        </p:grpSpPr>
        <p:grpSp>
          <p:nvGrpSpPr>
            <p:cNvPr id="25" name="그룹 24"/>
            <p:cNvGrpSpPr/>
            <p:nvPr/>
          </p:nvGrpSpPr>
          <p:grpSpPr>
            <a:xfrm>
              <a:off x="740421" y="2527190"/>
              <a:ext cx="7648002" cy="3854138"/>
              <a:chOff x="740421" y="1052736"/>
              <a:chExt cx="7648002" cy="3854138"/>
            </a:xfrm>
          </p:grpSpPr>
          <p:grpSp>
            <p:nvGrpSpPr>
              <p:cNvPr id="18" name="그룹 17"/>
              <p:cNvGrpSpPr/>
              <p:nvPr/>
            </p:nvGrpSpPr>
            <p:grpSpPr>
              <a:xfrm>
                <a:off x="740421" y="2003817"/>
                <a:ext cx="7648002" cy="2903057"/>
                <a:chOff x="279204" y="1066187"/>
                <a:chExt cx="8508418" cy="5203359"/>
              </a:xfrm>
            </p:grpSpPr>
            <p:sp>
              <p:nvSpPr>
                <p:cNvPr id="32" name="갈매기형 수장 31"/>
                <p:cNvSpPr/>
                <p:nvPr/>
              </p:nvSpPr>
              <p:spPr>
                <a:xfrm rot="5400000">
                  <a:off x="2529605" y="11530"/>
                  <a:ext cx="4029793" cy="8486240"/>
                </a:xfrm>
                <a:prstGeom prst="chevron">
                  <a:avLst>
                    <a:gd name="adj" fmla="val 46042"/>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dirty="0">
                    <a:solidFill>
                      <a:srgbClr val="FFFFFF"/>
                    </a:solidFill>
                  </a:endParaRPr>
                </a:p>
              </p:txBody>
            </p:sp>
            <p:sp>
              <p:nvSpPr>
                <p:cNvPr id="4" name="Multidocument 43"/>
                <p:cNvSpPr/>
                <p:nvPr/>
              </p:nvSpPr>
              <p:spPr bwMode="auto">
                <a:xfrm>
                  <a:off x="367032" y="2872319"/>
                  <a:ext cx="1087033" cy="1352171"/>
                </a:xfrm>
                <a:prstGeom prst="flowChartMultidocument">
                  <a:avLst/>
                </a:prstGeom>
                <a:solidFill>
                  <a:schemeClr val="accent4">
                    <a:lumMod val="60000"/>
                    <a:lumOff val="4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5" name="Multidocument 44"/>
                <p:cNvSpPr/>
                <p:nvPr/>
              </p:nvSpPr>
              <p:spPr bwMode="auto">
                <a:xfrm>
                  <a:off x="1574847" y="3538749"/>
                  <a:ext cx="1087033" cy="1352171"/>
                </a:xfrm>
                <a:prstGeom prst="flowChartMultidocument">
                  <a:avLst/>
                </a:prstGeom>
                <a:solidFill>
                  <a:schemeClr val="accent4">
                    <a:lumMod val="60000"/>
                    <a:lumOff val="4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6" name="Multidocument 45"/>
                <p:cNvSpPr/>
                <p:nvPr/>
              </p:nvSpPr>
              <p:spPr bwMode="auto">
                <a:xfrm>
                  <a:off x="2782661" y="4040272"/>
                  <a:ext cx="1087033" cy="1352171"/>
                </a:xfrm>
                <a:prstGeom prst="flowChartMultidocument">
                  <a:avLst/>
                </a:prstGeom>
                <a:solidFill>
                  <a:schemeClr val="accent4">
                    <a:lumMod val="60000"/>
                    <a:lumOff val="4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7" name="Multidocument 46"/>
                <p:cNvSpPr/>
                <p:nvPr/>
              </p:nvSpPr>
              <p:spPr bwMode="auto">
                <a:xfrm>
                  <a:off x="3990476" y="4582102"/>
                  <a:ext cx="1087033" cy="1352171"/>
                </a:xfrm>
                <a:prstGeom prst="flowChartMultidocumen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8" name="Multidocument 47"/>
                <p:cNvSpPr/>
                <p:nvPr/>
              </p:nvSpPr>
              <p:spPr bwMode="auto">
                <a:xfrm>
                  <a:off x="5198290" y="4060761"/>
                  <a:ext cx="1087033" cy="1352171"/>
                </a:xfrm>
                <a:prstGeom prst="flowChartMultidocument">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9" name="Multidocument 48"/>
                <p:cNvSpPr/>
                <p:nvPr/>
              </p:nvSpPr>
              <p:spPr bwMode="auto">
                <a:xfrm>
                  <a:off x="7613920" y="2913290"/>
                  <a:ext cx="1087033" cy="1352171"/>
                </a:xfrm>
                <a:prstGeom prst="flowChartMultidocument">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10" name="Multidocument 49"/>
                <p:cNvSpPr/>
                <p:nvPr/>
              </p:nvSpPr>
              <p:spPr bwMode="auto">
                <a:xfrm>
                  <a:off x="6406105" y="3538749"/>
                  <a:ext cx="1087033" cy="1352171"/>
                </a:xfrm>
                <a:prstGeom prst="flowChartMultidocument">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11" name="TextBox 10"/>
                <p:cNvSpPr txBox="1"/>
                <p:nvPr/>
              </p:nvSpPr>
              <p:spPr>
                <a:xfrm>
                  <a:off x="279204" y="3175705"/>
                  <a:ext cx="1100681" cy="468903"/>
                </a:xfrm>
                <a:prstGeom prst="rect">
                  <a:avLst/>
                </a:prstGeom>
                <a:noFill/>
              </p:spPr>
              <p:txBody>
                <a:bodyPr wrap="none">
                  <a:spAutoFit/>
                </a:bodyPr>
                <a:lstStyle>
                  <a:defPPr>
                    <a:defRPr lang="en-US"/>
                  </a:defPPr>
                  <a:lvl1pPr>
                    <a:spcBef>
                      <a:spcPct val="0"/>
                    </a:spcBef>
                    <a:defRPr sz="1100" b="0">
                      <a:solidFill>
                        <a:srgbClr val="000000"/>
                      </a:solidFill>
                      <a:latin typeface="Calibri"/>
                      <a:cs typeface="Calibri"/>
                    </a:defRPr>
                  </a:lvl1pPr>
                </a:lstStyle>
                <a:p>
                  <a:pPr algn="ctr"/>
                  <a:r>
                    <a:rPr lang="en-US" dirty="0"/>
                    <a:t>Requirements</a:t>
                  </a:r>
                </a:p>
              </p:txBody>
            </p:sp>
            <p:sp>
              <p:nvSpPr>
                <p:cNvPr id="12" name="TextBox 11"/>
                <p:cNvSpPr txBox="1"/>
                <p:nvPr/>
              </p:nvSpPr>
              <p:spPr>
                <a:xfrm>
                  <a:off x="1526048" y="3781246"/>
                  <a:ext cx="1075714" cy="468903"/>
                </a:xfrm>
                <a:prstGeom prst="rect">
                  <a:avLst/>
                </a:prstGeom>
                <a:noFill/>
              </p:spPr>
              <p:txBody>
                <a:bodyPr wrap="none">
                  <a:spAutoFit/>
                </a:bodyPr>
                <a:lstStyle>
                  <a:defPPr>
                    <a:defRPr lang="en-US"/>
                  </a:defPPr>
                  <a:lvl1pPr algn="ctr">
                    <a:spcBef>
                      <a:spcPct val="0"/>
                    </a:spcBef>
                    <a:defRPr sz="1400" b="0">
                      <a:solidFill>
                        <a:srgbClr val="000000"/>
                      </a:solidFill>
                      <a:latin typeface="Calibri"/>
                      <a:cs typeface="Calibri"/>
                    </a:defRPr>
                  </a:lvl1pPr>
                </a:lstStyle>
                <a:p>
                  <a:r>
                    <a:rPr lang="en-US" sz="1100" dirty="0"/>
                    <a:t>Specifications</a:t>
                  </a:r>
                </a:p>
              </p:txBody>
            </p:sp>
            <p:sp>
              <p:nvSpPr>
                <p:cNvPr id="13" name="TextBox 12"/>
                <p:cNvSpPr txBox="1"/>
                <p:nvPr/>
              </p:nvSpPr>
              <p:spPr>
                <a:xfrm>
                  <a:off x="2652306" y="4290654"/>
                  <a:ext cx="1289736" cy="307777"/>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dirty="0"/>
                    <a:t>Models </a:t>
                  </a:r>
                </a:p>
              </p:txBody>
            </p:sp>
            <p:sp>
              <p:nvSpPr>
                <p:cNvPr id="14" name="TextBox 13"/>
                <p:cNvSpPr txBox="1"/>
                <p:nvPr/>
              </p:nvSpPr>
              <p:spPr>
                <a:xfrm>
                  <a:off x="3977417" y="4838964"/>
                  <a:ext cx="1005413" cy="307777"/>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dirty="0"/>
                    <a:t>Source</a:t>
                  </a:r>
                </a:p>
              </p:txBody>
            </p:sp>
            <p:sp>
              <p:nvSpPr>
                <p:cNvPr id="15" name="TextBox 14"/>
                <p:cNvSpPr txBox="1"/>
                <p:nvPr/>
              </p:nvSpPr>
              <p:spPr>
                <a:xfrm>
                  <a:off x="5150827" y="4296529"/>
                  <a:ext cx="1077488" cy="496485"/>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sz="1200" dirty="0"/>
                    <a:t>Model </a:t>
                  </a:r>
                  <a:r>
                    <a:rPr lang="en-US" sz="1200" dirty="0" smtClean="0"/>
                    <a:t>Tests</a:t>
                  </a:r>
                  <a:endParaRPr lang="en-US" sz="1200" dirty="0"/>
                </a:p>
              </p:txBody>
            </p:sp>
            <p:sp>
              <p:nvSpPr>
                <p:cNvPr id="16" name="TextBox 15"/>
                <p:cNvSpPr txBox="1"/>
                <p:nvPr/>
              </p:nvSpPr>
              <p:spPr>
                <a:xfrm>
                  <a:off x="7437537" y="3161158"/>
                  <a:ext cx="1340707" cy="523220"/>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dirty="0" smtClean="0"/>
                    <a:t>Validation</a:t>
                  </a:r>
                </a:p>
                <a:p>
                  <a:r>
                    <a:rPr lang="en-US" dirty="0" smtClean="0"/>
                    <a:t> </a:t>
                  </a:r>
                  <a:r>
                    <a:rPr lang="en-US" dirty="0"/>
                    <a:t>Tests</a:t>
                  </a:r>
                </a:p>
              </p:txBody>
            </p:sp>
            <p:sp>
              <p:nvSpPr>
                <p:cNvPr id="17" name="TextBox 16"/>
                <p:cNvSpPr txBox="1"/>
                <p:nvPr/>
              </p:nvSpPr>
              <p:spPr>
                <a:xfrm>
                  <a:off x="6153796" y="3792384"/>
                  <a:ext cx="1442857" cy="523220"/>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dirty="0" smtClean="0"/>
                    <a:t>Verification</a:t>
                  </a:r>
                </a:p>
                <a:p>
                  <a:r>
                    <a:rPr lang="en-US" dirty="0" smtClean="0"/>
                    <a:t> </a:t>
                  </a:r>
                  <a:r>
                    <a:rPr lang="en-US" dirty="0"/>
                    <a:t>Tests</a:t>
                  </a:r>
                </a:p>
              </p:txBody>
            </p:sp>
            <p:sp>
              <p:nvSpPr>
                <p:cNvPr id="34" name="Multidocument 46"/>
                <p:cNvSpPr/>
                <p:nvPr/>
              </p:nvSpPr>
              <p:spPr bwMode="auto">
                <a:xfrm>
                  <a:off x="2652306" y="1066187"/>
                  <a:ext cx="4785231" cy="1765349"/>
                </a:xfrm>
                <a:prstGeom prst="flowChartMultidocumen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a:spcBef>
                      <a:spcPct val="0"/>
                    </a:spcBef>
                  </a:pPr>
                  <a:endParaRPr lang="en-US" sz="1400">
                    <a:solidFill>
                      <a:srgbClr val="000000"/>
                    </a:solidFill>
                  </a:endParaRPr>
                </a:p>
              </p:txBody>
            </p:sp>
            <p:sp>
              <p:nvSpPr>
                <p:cNvPr id="35" name="TextBox 34"/>
                <p:cNvSpPr txBox="1"/>
                <p:nvPr/>
              </p:nvSpPr>
              <p:spPr>
                <a:xfrm>
                  <a:off x="3358988" y="1335070"/>
                  <a:ext cx="2467182" cy="661980"/>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sz="1800" b="1" dirty="0" smtClean="0"/>
                    <a:t>Change Request</a:t>
                  </a:r>
                  <a:endParaRPr lang="en-US" sz="1800" b="1" dirty="0"/>
                </a:p>
              </p:txBody>
            </p:sp>
            <p:cxnSp>
              <p:nvCxnSpPr>
                <p:cNvPr id="37" name="구부러진 연결선 36"/>
                <p:cNvCxnSpPr>
                  <a:stCxn id="41" idx="1"/>
                  <a:endCxn id="4" idx="0"/>
                </p:cNvCxnSpPr>
                <p:nvPr/>
              </p:nvCxnSpPr>
              <p:spPr>
                <a:xfrm rot="10800000" flipV="1">
                  <a:off x="985332" y="2210867"/>
                  <a:ext cx="2276544" cy="661452"/>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구부러진 연결선 39"/>
                <p:cNvCxnSpPr>
                  <a:stCxn id="41" idx="1"/>
                  <a:endCxn id="5" idx="0"/>
                </p:cNvCxnSpPr>
                <p:nvPr/>
              </p:nvCxnSpPr>
              <p:spPr>
                <a:xfrm rot="10800000" flipV="1">
                  <a:off x="2193148" y="2210867"/>
                  <a:ext cx="1068729" cy="1327882"/>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3" name="구부러진 연결선 42"/>
                <p:cNvCxnSpPr>
                  <a:stCxn id="41" idx="2"/>
                  <a:endCxn id="6" idx="0"/>
                </p:cNvCxnSpPr>
                <p:nvPr/>
              </p:nvCxnSpPr>
              <p:spPr>
                <a:xfrm rot="5400000">
                  <a:off x="3222038" y="2661554"/>
                  <a:ext cx="1557641" cy="1199794"/>
                </a:xfrm>
                <a:prstGeom prst="curvedConnector3">
                  <a:avLst>
                    <a:gd name="adj1" fmla="val 50000"/>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6" name="구부러진 연결선 45"/>
                <p:cNvCxnSpPr>
                  <a:stCxn id="41" idx="3"/>
                  <a:endCxn id="9" idx="0"/>
                </p:cNvCxnSpPr>
                <p:nvPr/>
              </p:nvCxnSpPr>
              <p:spPr>
                <a:xfrm>
                  <a:off x="6372200" y="2210867"/>
                  <a:ext cx="1860020" cy="702423"/>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구부러진 연결선 48"/>
                <p:cNvCxnSpPr>
                  <a:stCxn id="41" idx="3"/>
                  <a:endCxn id="10" idx="0"/>
                </p:cNvCxnSpPr>
                <p:nvPr/>
              </p:nvCxnSpPr>
              <p:spPr>
                <a:xfrm>
                  <a:off x="6372200" y="2210867"/>
                  <a:ext cx="652205" cy="1327882"/>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2" name="구부러진 연결선 51"/>
                <p:cNvCxnSpPr>
                  <a:stCxn id="41" idx="2"/>
                  <a:endCxn id="8" idx="0"/>
                </p:cNvCxnSpPr>
                <p:nvPr/>
              </p:nvCxnSpPr>
              <p:spPr>
                <a:xfrm rot="16200000" flipH="1">
                  <a:off x="4419607" y="2663778"/>
                  <a:ext cx="1578130" cy="1215835"/>
                </a:xfrm>
                <a:prstGeom prst="curvedConnector3">
                  <a:avLst>
                    <a:gd name="adj1" fmla="val 50000"/>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5" name="구부러진 연결선 54"/>
                <p:cNvCxnSpPr>
                  <a:stCxn id="41" idx="2"/>
                  <a:endCxn id="7" idx="0"/>
                </p:cNvCxnSpPr>
                <p:nvPr/>
              </p:nvCxnSpPr>
              <p:spPr>
                <a:xfrm rot="16200000" flipH="1">
                  <a:off x="3555030" y="3528355"/>
                  <a:ext cx="2099471" cy="8021"/>
                </a:xfrm>
                <a:prstGeom prst="curvedConnector3">
                  <a:avLst>
                    <a:gd name="adj1" fmla="val 50000"/>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3" name="그룹 2"/>
                <p:cNvGrpSpPr/>
                <p:nvPr/>
              </p:nvGrpSpPr>
              <p:grpSpPr>
                <a:xfrm>
                  <a:off x="3261876" y="1916833"/>
                  <a:ext cx="3110324" cy="693355"/>
                  <a:chOff x="4077824" y="1830290"/>
                  <a:chExt cx="1033112" cy="1063274"/>
                </a:xfrm>
              </p:grpSpPr>
              <p:sp>
                <p:nvSpPr>
                  <p:cNvPr id="41" name="Multidocument 46"/>
                  <p:cNvSpPr/>
                  <p:nvPr/>
                </p:nvSpPr>
                <p:spPr bwMode="auto">
                  <a:xfrm>
                    <a:off x="4077824" y="1830290"/>
                    <a:ext cx="1033112" cy="901816"/>
                  </a:xfrm>
                  <a:prstGeom prst="flowChartMultidocument">
                    <a:avLst/>
                  </a:prstGeom>
                  <a:solidFill>
                    <a:schemeClr val="bg2">
                      <a:lumMod val="75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spcBef>
                        <a:spcPct val="0"/>
                      </a:spcBef>
                    </a:pPr>
                    <a:endParaRPr lang="en-US" sz="1400">
                      <a:solidFill>
                        <a:srgbClr val="000000"/>
                      </a:solidFill>
                    </a:endParaRPr>
                  </a:p>
                </p:txBody>
              </p:sp>
              <p:sp>
                <p:nvSpPr>
                  <p:cNvPr id="42" name="TextBox 41"/>
                  <p:cNvSpPr txBox="1"/>
                  <p:nvPr/>
                </p:nvSpPr>
                <p:spPr>
                  <a:xfrm>
                    <a:off x="4384019" y="1963002"/>
                    <a:ext cx="307547" cy="930562"/>
                  </a:xfrm>
                  <a:prstGeom prst="rect">
                    <a:avLst/>
                  </a:prstGeom>
                  <a:noFill/>
                </p:spPr>
                <p:txBody>
                  <a:bodyPr wrap="none">
                    <a:spAutoFit/>
                  </a:bodyPr>
                  <a:lstStyle>
                    <a:defPPr>
                      <a:defRPr lang="en-US"/>
                    </a:defPPr>
                    <a:lvl1pPr algn="ctr">
                      <a:spcBef>
                        <a:spcPct val="0"/>
                      </a:spcBef>
                      <a:defRPr sz="1400" b="0">
                        <a:solidFill>
                          <a:srgbClr val="000000"/>
                        </a:solidFill>
                        <a:latin typeface="Calibri"/>
                        <a:cs typeface="Calibri"/>
                      </a:defRPr>
                    </a:lvl1pPr>
                  </a:lstStyle>
                  <a:p>
                    <a:r>
                      <a:rPr lang="en-US" sz="1600" b="1" dirty="0" smtClean="0"/>
                      <a:t>Activity</a:t>
                    </a:r>
                    <a:endParaRPr lang="en-US" sz="1600" b="1" dirty="0"/>
                  </a:p>
                </p:txBody>
              </p:sp>
            </p:grpSp>
          </p:grpSp>
          <p:sp>
            <p:nvSpPr>
              <p:cNvPr id="31" name="모서리가 둥근 직사각형 30"/>
              <p:cNvSpPr/>
              <p:nvPr/>
            </p:nvSpPr>
            <p:spPr>
              <a:xfrm>
                <a:off x="3539714" y="1052736"/>
                <a:ext cx="2110154" cy="53739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a:solidFill>
                      <a:srgbClr val="000000"/>
                    </a:solidFill>
                    <a:latin typeface="Calibri"/>
                    <a:cs typeface="Calibri"/>
                  </a:rPr>
                  <a:t>Defect</a:t>
                </a:r>
                <a:endParaRPr lang="ko-KR" altLang="en-US" sz="1700" b="1" dirty="0">
                  <a:solidFill>
                    <a:srgbClr val="000000"/>
                  </a:solidFill>
                  <a:latin typeface="Calibri"/>
                  <a:cs typeface="Calibri"/>
                </a:endParaRPr>
              </a:p>
            </p:txBody>
          </p:sp>
          <p:cxnSp>
            <p:nvCxnSpPr>
              <p:cNvPr id="33" name="직선 화살표 연결선 32"/>
              <p:cNvCxnSpPr>
                <a:stCxn id="31" idx="2"/>
              </p:cNvCxnSpPr>
              <p:nvPr/>
            </p:nvCxnSpPr>
            <p:spPr bwMode="auto">
              <a:xfrm>
                <a:off x="4594791" y="1590126"/>
                <a:ext cx="0" cy="413691"/>
              </a:xfrm>
              <a:prstGeom prst="straightConnector1">
                <a:avLst/>
              </a:prstGeom>
              <a:noFill/>
              <a:ln w="44450" cap="sq">
                <a:solidFill>
                  <a:schemeClr val="tx1">
                    <a:alpha val="50000"/>
                  </a:schemeClr>
                </a:solidFill>
                <a:prstDash val="sysDash"/>
                <a:round/>
                <a:headEnd type="triangle" w="lg"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직선 화살표 연결선 56"/>
              <p:cNvCxnSpPr>
                <a:endCxn id="5" idx="1"/>
              </p:cNvCxnSpPr>
              <p:nvPr/>
            </p:nvCxnSpPr>
            <p:spPr bwMode="auto">
              <a:xfrm>
                <a:off x="1641547" y="3649407"/>
                <a:ext cx="263495" cy="111103"/>
              </a:xfrm>
              <a:prstGeom prst="straightConnector1">
                <a:avLst/>
              </a:prstGeom>
              <a:noFill/>
              <a:ln w="44450" cap="sq">
                <a:solidFill>
                  <a:schemeClr val="tx1">
                    <a:alpha val="50000"/>
                  </a:schemeClr>
                </a:solidFill>
                <a:prstDash val="sysDash"/>
                <a:round/>
                <a:headEnd type="none" w="sm"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직선 화살표 연결선 58"/>
              <p:cNvCxnSpPr/>
              <p:nvPr/>
            </p:nvCxnSpPr>
            <p:spPr bwMode="auto">
              <a:xfrm>
                <a:off x="2751083" y="4022312"/>
                <a:ext cx="263495" cy="111103"/>
              </a:xfrm>
              <a:prstGeom prst="straightConnector1">
                <a:avLst/>
              </a:prstGeom>
              <a:noFill/>
              <a:ln w="44450" cap="sq">
                <a:solidFill>
                  <a:schemeClr val="tx1">
                    <a:alpha val="50000"/>
                  </a:schemeClr>
                </a:solidFill>
                <a:prstDash val="sysDash"/>
                <a:round/>
                <a:headEnd type="none" w="sm"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직선 화살표 연결선 59"/>
              <p:cNvCxnSpPr/>
              <p:nvPr/>
            </p:nvCxnSpPr>
            <p:spPr bwMode="auto">
              <a:xfrm>
                <a:off x="3859637" y="4306418"/>
                <a:ext cx="263495" cy="111103"/>
              </a:xfrm>
              <a:prstGeom prst="straightConnector1">
                <a:avLst/>
              </a:prstGeom>
              <a:noFill/>
              <a:ln w="44450" cap="sq">
                <a:solidFill>
                  <a:schemeClr val="tx1">
                    <a:alpha val="50000"/>
                  </a:schemeClr>
                </a:solidFill>
                <a:prstDash val="sysDash"/>
                <a:round/>
                <a:headEnd type="none" w="sm"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 name="직선 화살표 연결선 60"/>
              <p:cNvCxnSpPr/>
              <p:nvPr/>
            </p:nvCxnSpPr>
            <p:spPr bwMode="auto">
              <a:xfrm flipV="1">
                <a:off x="5053497" y="4361969"/>
                <a:ext cx="189930" cy="75405"/>
              </a:xfrm>
              <a:prstGeom prst="straightConnector1">
                <a:avLst/>
              </a:prstGeom>
              <a:noFill/>
              <a:ln w="44450" cap="sq">
                <a:solidFill>
                  <a:schemeClr val="tx1">
                    <a:alpha val="50000"/>
                  </a:schemeClr>
                </a:solidFill>
                <a:prstDash val="sysDash"/>
                <a:round/>
                <a:headEnd type="none" w="sm"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3" name="직선 화살표 연결선 62"/>
              <p:cNvCxnSpPr/>
              <p:nvPr/>
            </p:nvCxnSpPr>
            <p:spPr bwMode="auto">
              <a:xfrm flipV="1">
                <a:off x="6122297" y="4077349"/>
                <a:ext cx="189930" cy="75405"/>
              </a:xfrm>
              <a:prstGeom prst="straightConnector1">
                <a:avLst/>
              </a:prstGeom>
              <a:noFill/>
              <a:ln w="44450" cap="sq">
                <a:solidFill>
                  <a:schemeClr val="tx1">
                    <a:alpha val="50000"/>
                  </a:schemeClr>
                </a:solidFill>
                <a:prstDash val="sysDash"/>
                <a:round/>
                <a:headEnd type="none" w="sm"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4" name="직선 화살표 연결선 63"/>
              <p:cNvCxnSpPr/>
              <p:nvPr/>
            </p:nvCxnSpPr>
            <p:spPr bwMode="auto">
              <a:xfrm flipV="1">
                <a:off x="7222926" y="3765108"/>
                <a:ext cx="189930" cy="75405"/>
              </a:xfrm>
              <a:prstGeom prst="straightConnector1">
                <a:avLst/>
              </a:prstGeom>
              <a:noFill/>
              <a:ln w="44450" cap="sq">
                <a:solidFill>
                  <a:schemeClr val="tx1">
                    <a:alpha val="50000"/>
                  </a:schemeClr>
                </a:solidFill>
                <a:prstDash val="sysDash"/>
                <a:round/>
                <a:headEnd type="none" w="sm" len="med"/>
                <a:tailEnd type="triangle" w="lg"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pic>
          <p:nvPicPr>
            <p:cNvPr id="1027" name="Picture 3" descr="C:\Users\win7klee\Downloads\Dummy_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309" y="1462039"/>
              <a:ext cx="812881" cy="81288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descr="C:\Users\win7klee\Downloads\Dummy_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845" y="1462039"/>
              <a:ext cx="812881" cy="81288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 descr="C:\Users\win7klee\Downloads\Dummy_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399" y="1462038"/>
              <a:ext cx="812881" cy="8128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win7klee\Downloads\Dummy_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590" y="1462039"/>
              <a:ext cx="812881" cy="8128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C:\Users\win7klee\Downloads\Dummy_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070" y="1447071"/>
              <a:ext cx="812881" cy="8128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3" descr="C:\Users\win7klee\Downloads\Dummy_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492" y="1462039"/>
              <a:ext cx="812881" cy="81288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win7klee\Downloads\Dummy_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2167" y="1447070"/>
              <a:ext cx="812881" cy="81288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65309" y="980728"/>
              <a:ext cx="2000738" cy="369332"/>
            </a:xfrm>
            <a:prstGeom prst="rect">
              <a:avLst/>
            </a:prstGeom>
            <a:solidFill>
              <a:schemeClr val="accent4">
                <a:lumMod val="75000"/>
              </a:schemeClr>
            </a:solidFill>
            <a:ln>
              <a:noFill/>
            </a:ln>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ko-KR" altLang="en-US" sz="1800" b="1" dirty="0" smtClean="0">
                  <a:solidFill>
                    <a:srgbClr val="FFFFFF"/>
                  </a:solidFill>
                </a:rPr>
                <a:t>요구사항 관리자</a:t>
              </a:r>
              <a:endParaRPr lang="en-US" sz="1800" b="1" dirty="0">
                <a:solidFill>
                  <a:srgbClr val="FFFFFF"/>
                </a:solidFill>
              </a:endParaRPr>
            </a:p>
          </p:txBody>
        </p:sp>
        <p:sp>
          <p:nvSpPr>
            <p:cNvPr id="66" name="TextBox 65"/>
            <p:cNvSpPr txBox="1"/>
            <p:nvPr/>
          </p:nvSpPr>
          <p:spPr>
            <a:xfrm>
              <a:off x="3683400" y="980728"/>
              <a:ext cx="1934072" cy="369332"/>
            </a:xfrm>
            <a:prstGeom prst="rect">
              <a:avLst/>
            </a:prstGeom>
            <a:solidFill>
              <a:schemeClr val="accent4">
                <a:lumMod val="75000"/>
              </a:schemeClr>
            </a:solidFill>
            <a:ln>
              <a:noFill/>
            </a:ln>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ko-KR" altLang="en-US" sz="1800" b="1" dirty="0" smtClean="0">
                  <a:solidFill>
                    <a:srgbClr val="FFFFFF"/>
                  </a:solidFill>
                </a:rPr>
                <a:t>개발</a:t>
              </a:r>
              <a:r>
                <a:rPr lang="ko-KR" altLang="en-US" sz="1800" b="1" dirty="0">
                  <a:solidFill>
                    <a:srgbClr val="FFFFFF"/>
                  </a:solidFill>
                </a:rPr>
                <a:t>자</a:t>
              </a:r>
              <a:endParaRPr lang="en-US" sz="1800" b="1" dirty="0">
                <a:solidFill>
                  <a:srgbClr val="FFFFFF"/>
                </a:solidFill>
              </a:endParaRPr>
            </a:p>
          </p:txBody>
        </p:sp>
        <p:sp>
          <p:nvSpPr>
            <p:cNvPr id="67" name="TextBox 66"/>
            <p:cNvSpPr txBox="1"/>
            <p:nvPr/>
          </p:nvSpPr>
          <p:spPr>
            <a:xfrm>
              <a:off x="5796136" y="980728"/>
              <a:ext cx="2924896" cy="369332"/>
            </a:xfrm>
            <a:prstGeom prst="rect">
              <a:avLst/>
            </a:prstGeom>
            <a:solidFill>
              <a:schemeClr val="accent4">
                <a:lumMod val="75000"/>
              </a:schemeClr>
            </a:solidFill>
            <a:ln>
              <a:noFill/>
            </a:ln>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ko-KR" altLang="en-US" sz="1800" b="1" dirty="0" smtClean="0">
                  <a:solidFill>
                    <a:srgbClr val="FFFFFF"/>
                  </a:solidFill>
                </a:rPr>
                <a:t>테스트 엔지니어</a:t>
              </a:r>
              <a:endParaRPr lang="en-US" sz="1800" b="1" dirty="0">
                <a:solidFill>
                  <a:srgbClr val="FFFFFF"/>
                </a:solidFill>
              </a:endParaRPr>
            </a:p>
          </p:txBody>
        </p:sp>
        <p:cxnSp>
          <p:nvCxnSpPr>
            <p:cNvPr id="58" name="구부러진 연결선 57"/>
            <p:cNvCxnSpPr>
              <a:stCxn id="1027" idx="2"/>
              <a:endCxn id="31" idx="1"/>
            </p:cNvCxnSpPr>
            <p:nvPr/>
          </p:nvCxnSpPr>
          <p:spPr>
            <a:xfrm rot="16200000" flipH="1">
              <a:off x="2445250" y="1701420"/>
              <a:ext cx="520965" cy="1667964"/>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2" name="구부러진 연결선 61"/>
            <p:cNvCxnSpPr>
              <a:stCxn id="48" idx="2"/>
              <a:endCxn id="31" idx="1"/>
            </p:cNvCxnSpPr>
            <p:nvPr/>
          </p:nvCxnSpPr>
          <p:spPr>
            <a:xfrm rot="16200000" flipH="1">
              <a:off x="3000018" y="2256188"/>
              <a:ext cx="520965" cy="558428"/>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8" name="구부러진 연결선 67"/>
            <p:cNvCxnSpPr>
              <a:stCxn id="50" idx="2"/>
              <a:endCxn id="31" idx="0"/>
            </p:cNvCxnSpPr>
            <p:nvPr/>
          </p:nvCxnSpPr>
          <p:spPr>
            <a:xfrm rot="16200000" flipH="1">
              <a:off x="4216180" y="2148578"/>
              <a:ext cx="252271" cy="504951"/>
            </a:xfrm>
            <a:prstGeom prst="curvedConnector3">
              <a:avLst>
                <a:gd name="adj1" fmla="val 50000"/>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9" name="구부러진 연결선 68"/>
            <p:cNvCxnSpPr>
              <a:stCxn id="51" idx="2"/>
              <a:endCxn id="31" idx="0"/>
            </p:cNvCxnSpPr>
            <p:nvPr/>
          </p:nvCxnSpPr>
          <p:spPr>
            <a:xfrm rot="5400000">
              <a:off x="4776776" y="2092935"/>
              <a:ext cx="252270" cy="616240"/>
            </a:xfrm>
            <a:prstGeom prst="curvedConnector3">
              <a:avLst>
                <a:gd name="adj1" fmla="val 50000"/>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구부러진 연결선 69"/>
            <p:cNvCxnSpPr>
              <a:stCxn id="53" idx="2"/>
              <a:endCxn id="31" idx="3"/>
            </p:cNvCxnSpPr>
            <p:nvPr/>
          </p:nvCxnSpPr>
          <p:spPr>
            <a:xfrm rot="5400000">
              <a:off x="5700224" y="2209597"/>
              <a:ext cx="535933" cy="636643"/>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1" name="구부러진 연결선 70"/>
            <p:cNvCxnSpPr>
              <a:stCxn id="54" idx="2"/>
              <a:endCxn id="31" idx="3"/>
            </p:cNvCxnSpPr>
            <p:nvPr/>
          </p:nvCxnSpPr>
          <p:spPr>
            <a:xfrm rot="5400000">
              <a:off x="6250919" y="1673870"/>
              <a:ext cx="520965" cy="1723065"/>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2" name="구부러진 연결선 71"/>
            <p:cNvCxnSpPr>
              <a:stCxn id="56" idx="2"/>
              <a:endCxn id="31" idx="3"/>
            </p:cNvCxnSpPr>
            <p:nvPr/>
          </p:nvCxnSpPr>
          <p:spPr>
            <a:xfrm rot="5400000">
              <a:off x="6786271" y="1123548"/>
              <a:ext cx="535934" cy="2808740"/>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73" name="Picture 3" descr="C:\Users\win7klee\Downloads\Dummy_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12" y="1475663"/>
              <a:ext cx="812881" cy="812881"/>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구부러진 연결선 73"/>
            <p:cNvCxnSpPr>
              <a:stCxn id="73" idx="2"/>
              <a:endCxn id="31" idx="1"/>
            </p:cNvCxnSpPr>
            <p:nvPr/>
          </p:nvCxnSpPr>
          <p:spPr>
            <a:xfrm rot="16200000" flipH="1">
              <a:off x="1939463" y="1195633"/>
              <a:ext cx="507341" cy="2693161"/>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417643" y="980728"/>
              <a:ext cx="899300" cy="369332"/>
            </a:xfrm>
            <a:prstGeom prst="rect">
              <a:avLst/>
            </a:prstGeom>
            <a:solidFill>
              <a:schemeClr val="accent4">
                <a:lumMod val="75000"/>
              </a:schemeClr>
            </a:solidFill>
            <a:ln>
              <a:noFill/>
            </a:ln>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sz="1800" b="1" dirty="0" smtClean="0">
                  <a:solidFill>
                    <a:srgbClr val="FFFFFF"/>
                  </a:solidFill>
                </a:rPr>
                <a:t>OEM</a:t>
              </a:r>
              <a:endParaRPr lang="en-US" sz="1800" b="1" dirty="0">
                <a:solidFill>
                  <a:srgbClr val="FFFFFF"/>
                </a:solidFill>
              </a:endParaRPr>
            </a:p>
          </p:txBody>
        </p:sp>
      </p:grpSp>
    </p:spTree>
    <p:extLst>
      <p:ext uri="{BB962C8B-B14F-4D97-AF65-F5344CB8AC3E}">
        <p14:creationId xmlns:p14="http://schemas.microsoft.com/office/powerpoint/2010/main" val="4148150911"/>
      </p:ext>
    </p:extLst>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모서리가 둥근 직사각형 110"/>
          <p:cNvSpPr/>
          <p:nvPr/>
        </p:nvSpPr>
        <p:spPr>
          <a:xfrm>
            <a:off x="160462" y="1052736"/>
            <a:ext cx="8804026" cy="547260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03" name="직사각형 102"/>
          <p:cNvSpPr/>
          <p:nvPr/>
        </p:nvSpPr>
        <p:spPr>
          <a:xfrm>
            <a:off x="323528" y="2843267"/>
            <a:ext cx="1224136" cy="18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2" name="제목 1"/>
          <p:cNvSpPr>
            <a:spLocks noGrp="1"/>
          </p:cNvSpPr>
          <p:nvPr>
            <p:ph type="title"/>
          </p:nvPr>
        </p:nvSpPr>
        <p:spPr/>
        <p:txBody>
          <a:bodyPr vert="horz" lIns="0" tIns="0" rIns="0" bIns="0" rtlCol="0" anchor="ctr" anchorCtr="0">
            <a:noAutofit/>
          </a:bodyPr>
          <a:lstStyle/>
          <a:p>
            <a:r>
              <a:rPr lang="en-US" altLang="ko-KR" b="1" dirty="0" smtClean="0">
                <a:latin typeface="맑은 고딕" pitchFamily="50" charset="-127"/>
                <a:ea typeface="맑은 고딕" pitchFamily="50" charset="-127"/>
              </a:rPr>
              <a:t>Change Management (Defect/Issue) in </a:t>
            </a:r>
            <a:r>
              <a:rPr lang="en-US" altLang="ko-KR" b="1" dirty="0">
                <a:latin typeface="맑은 고딕" pitchFamily="50" charset="-127"/>
                <a:ea typeface="맑은 고딕" pitchFamily="50" charset="-127"/>
              </a:rPr>
              <a:t>A</a:t>
            </a:r>
            <a:r>
              <a:rPr lang="en-US" altLang="ko-KR" b="1" dirty="0" smtClean="0">
                <a:latin typeface="맑은 고딕" pitchFamily="50" charset="-127"/>
                <a:ea typeface="맑은 고딕" pitchFamily="50" charset="-127"/>
              </a:rPr>
              <a:t>LM</a:t>
            </a:r>
            <a:endParaRPr lang="ko-KR" altLang="en-US" b="1" dirty="0">
              <a:latin typeface="맑은 고딕" pitchFamily="50" charset="-127"/>
              <a:ea typeface="맑은 고딕" pitchFamily="50" charset="-127"/>
            </a:endParaRPr>
          </a:p>
        </p:txBody>
      </p:sp>
      <p:sp>
        <p:nvSpPr>
          <p:cNvPr id="3" name="부제목 2"/>
          <p:cNvSpPr>
            <a:spLocks noGrp="1"/>
          </p:cNvSpPr>
          <p:nvPr>
            <p:ph type="subTitle" idx="15"/>
          </p:nvPr>
        </p:nvSpPr>
        <p:spPr>
          <a:xfrm>
            <a:off x="3626859" y="5740701"/>
            <a:ext cx="2086422" cy="446752"/>
          </a:xfrm>
        </p:spPr>
        <p:txBody>
          <a:bodyPr/>
          <a:lstStyle/>
          <a:p>
            <a:pPr algn="ctr"/>
            <a:r>
              <a:rPr lang="en-US" altLang="ko-KR" sz="2800" dirty="0" smtClean="0">
                <a:latin typeface="Arial Black" pitchFamily="34" charset="0"/>
                <a:cs typeface="Arial" pitchFamily="34" charset="0"/>
              </a:rPr>
              <a:t>Integrity</a:t>
            </a:r>
            <a:endParaRPr lang="ko-KR" altLang="en-US" sz="2800" dirty="0">
              <a:latin typeface="Arial Black" pitchFamily="34" charset="0"/>
              <a:cs typeface="Arial" pitchFamily="34" charset="0"/>
            </a:endParaRPr>
          </a:p>
        </p:txBody>
      </p:sp>
      <p:sp>
        <p:nvSpPr>
          <p:cNvPr id="5" name="모서리가 둥근 직사각형 4"/>
          <p:cNvSpPr/>
          <p:nvPr/>
        </p:nvSpPr>
        <p:spPr>
          <a:xfrm>
            <a:off x="414586" y="1883066"/>
            <a:ext cx="1034098"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grpSp>
        <p:nvGrpSpPr>
          <p:cNvPr id="16" name="그룹 15"/>
          <p:cNvGrpSpPr/>
          <p:nvPr/>
        </p:nvGrpSpPr>
        <p:grpSpPr>
          <a:xfrm>
            <a:off x="414061" y="2914944"/>
            <a:ext cx="1034356" cy="1655052"/>
            <a:chOff x="250994" y="3465729"/>
            <a:chExt cx="2110680" cy="1655052"/>
          </a:xfrm>
        </p:grpSpPr>
        <p:sp>
          <p:nvSpPr>
            <p:cNvPr id="6" name="모서리가 둥근 직사각형 5"/>
            <p:cNvSpPr/>
            <p:nvPr/>
          </p:nvSpPr>
          <p:spPr>
            <a:xfrm>
              <a:off x="251520" y="3465729"/>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sp>
          <p:nvSpPr>
            <p:cNvPr id="7" name="모서리가 둥근 직사각형 6"/>
            <p:cNvSpPr/>
            <p:nvPr/>
          </p:nvSpPr>
          <p:spPr>
            <a:xfrm>
              <a:off x="251520" y="3742951"/>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sp>
          <p:nvSpPr>
            <p:cNvPr id="9" name="모서리가 둥근 직사각형 8"/>
            <p:cNvSpPr/>
            <p:nvPr/>
          </p:nvSpPr>
          <p:spPr>
            <a:xfrm>
              <a:off x="251520" y="4026935"/>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sp>
          <p:nvSpPr>
            <p:cNvPr id="11" name="모서리가 둥근 직사각형 10"/>
            <p:cNvSpPr/>
            <p:nvPr/>
          </p:nvSpPr>
          <p:spPr>
            <a:xfrm>
              <a:off x="251520" y="4300751"/>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sp>
          <p:nvSpPr>
            <p:cNvPr id="12" name="모서리가 둥근 직사각형 11"/>
            <p:cNvSpPr/>
            <p:nvPr/>
          </p:nvSpPr>
          <p:spPr>
            <a:xfrm>
              <a:off x="250994" y="4578971"/>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sp>
          <p:nvSpPr>
            <p:cNvPr id="13" name="모서리가 둥근 직사각형 12"/>
            <p:cNvSpPr/>
            <p:nvPr/>
          </p:nvSpPr>
          <p:spPr>
            <a:xfrm>
              <a:off x="250994" y="4852086"/>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a:t>
              </a:r>
              <a:endParaRPr lang="ko-KR" altLang="en-US" sz="1700" b="1" dirty="0">
                <a:solidFill>
                  <a:srgbClr val="000000"/>
                </a:solidFill>
                <a:latin typeface="Calibri"/>
                <a:cs typeface="Calibri"/>
              </a:endParaRPr>
            </a:p>
          </p:txBody>
        </p:sp>
      </p:grpSp>
      <p:grpSp>
        <p:nvGrpSpPr>
          <p:cNvPr id="87" name="그룹 86"/>
          <p:cNvGrpSpPr/>
          <p:nvPr/>
        </p:nvGrpSpPr>
        <p:grpSpPr>
          <a:xfrm>
            <a:off x="414984" y="2195194"/>
            <a:ext cx="1033176" cy="575734"/>
            <a:chOff x="251916" y="2276545"/>
            <a:chExt cx="2109232" cy="864097"/>
          </a:xfrm>
        </p:grpSpPr>
        <p:sp>
          <p:nvSpPr>
            <p:cNvPr id="17" name="아래쪽 화살표 16"/>
            <p:cNvSpPr/>
            <p:nvPr/>
          </p:nvSpPr>
          <p:spPr>
            <a:xfrm>
              <a:off x="251916" y="2276545"/>
              <a:ext cx="2109232" cy="864097"/>
            </a:xfrm>
            <a:prstGeom prst="downArrow">
              <a:avLst>
                <a:gd name="adj1" fmla="val 50000"/>
                <a:gd name="adj2" fmla="val 49339"/>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pic>
          <p:nvPicPr>
            <p:cNvPr id="1027" name="Picture 3" descr="C:\Users\Public\Documents\temp\07.My Owns\02.Icons\exce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5352" y="2416736"/>
              <a:ext cx="428399" cy="42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ublic\Documents\temp\07.My Owns\02.Icons\Wo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914" y="2418022"/>
              <a:ext cx="427113" cy="42711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모서리가 둥근 직사각형 20"/>
          <p:cNvSpPr/>
          <p:nvPr/>
        </p:nvSpPr>
        <p:spPr>
          <a:xfrm>
            <a:off x="415382" y="5272775"/>
            <a:ext cx="1034098"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grpSp>
        <p:nvGrpSpPr>
          <p:cNvPr id="89" name="그룹 88"/>
          <p:cNvGrpSpPr/>
          <p:nvPr/>
        </p:nvGrpSpPr>
        <p:grpSpPr>
          <a:xfrm>
            <a:off x="415380" y="4715144"/>
            <a:ext cx="1055077" cy="504386"/>
            <a:chOff x="252314" y="5084859"/>
            <a:chExt cx="2109230" cy="864097"/>
          </a:xfrm>
        </p:grpSpPr>
        <p:sp>
          <p:nvSpPr>
            <p:cNvPr id="22" name="아래쪽 화살표 21"/>
            <p:cNvSpPr/>
            <p:nvPr/>
          </p:nvSpPr>
          <p:spPr>
            <a:xfrm rot="10800000">
              <a:off x="252314" y="5084859"/>
              <a:ext cx="2109230" cy="864097"/>
            </a:xfrm>
            <a:prstGeom prst="downArrow">
              <a:avLst>
                <a:gd name="adj1" fmla="val 50000"/>
                <a:gd name="adj2" fmla="val 49339"/>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pic>
          <p:nvPicPr>
            <p:cNvPr id="19" name="그림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886" y="5270398"/>
              <a:ext cx="493008" cy="493008"/>
            </a:xfrm>
            <a:prstGeom prst="rect">
              <a:avLst/>
            </a:prstGeom>
          </p:spPr>
        </p:pic>
      </p:grpSp>
      <p:pic>
        <p:nvPicPr>
          <p:cNvPr id="90" name="그림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0895" y="4419438"/>
            <a:ext cx="1787129" cy="1062204"/>
          </a:xfrm>
          <a:prstGeom prst="rect">
            <a:avLst/>
          </a:prstGeom>
        </p:spPr>
      </p:pic>
      <p:pic>
        <p:nvPicPr>
          <p:cNvPr id="91" name="그림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2040" y="4397463"/>
            <a:ext cx="1872208" cy="1218032"/>
          </a:xfrm>
          <a:prstGeom prst="rect">
            <a:avLst/>
          </a:prstGeom>
        </p:spPr>
      </p:pic>
      <p:cxnSp>
        <p:nvCxnSpPr>
          <p:cNvPr id="96" name="구부러진 연결선 95"/>
          <p:cNvCxnSpPr>
            <a:stCxn id="25" idx="0"/>
            <a:endCxn id="74" idx="0"/>
          </p:cNvCxnSpPr>
          <p:nvPr/>
        </p:nvCxnSpPr>
        <p:spPr>
          <a:xfrm rot="5400000" flipH="1" flipV="1">
            <a:off x="4047034" y="986246"/>
            <a:ext cx="554426" cy="3290741"/>
          </a:xfrm>
          <a:prstGeom prst="curvedConnector3">
            <a:avLst>
              <a:gd name="adj1" fmla="val 141232"/>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3" name="Oval 42"/>
          <p:cNvSpPr>
            <a:spLocks noChangeArrowheads="1"/>
          </p:cNvSpPr>
          <p:nvPr/>
        </p:nvSpPr>
        <p:spPr bwMode="auto">
          <a:xfrm>
            <a:off x="734516" y="1369198"/>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1</a:t>
            </a:r>
            <a:endParaRPr kumimoji="0" lang="en-US" altLang="ko-KR" sz="2000" b="1" dirty="0">
              <a:latin typeface="Arial" charset="0"/>
              <a:ea typeface="돋움" pitchFamily="34" charset="-127"/>
            </a:endParaRPr>
          </a:p>
        </p:txBody>
      </p:sp>
      <p:sp>
        <p:nvSpPr>
          <p:cNvPr id="124" name="Oval 42"/>
          <p:cNvSpPr>
            <a:spLocks noChangeArrowheads="1"/>
          </p:cNvSpPr>
          <p:nvPr/>
        </p:nvSpPr>
        <p:spPr bwMode="auto">
          <a:xfrm>
            <a:off x="734516" y="5613478"/>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1</a:t>
            </a:r>
            <a:endParaRPr kumimoji="0" lang="en-US" altLang="ko-KR" sz="2000" b="1" dirty="0">
              <a:latin typeface="Arial" charset="0"/>
              <a:ea typeface="돋움" pitchFamily="34" charset="-127"/>
            </a:endParaRPr>
          </a:p>
        </p:txBody>
      </p:sp>
      <p:sp>
        <p:nvSpPr>
          <p:cNvPr id="125" name="Oval 42"/>
          <p:cNvSpPr>
            <a:spLocks noChangeArrowheads="1"/>
          </p:cNvSpPr>
          <p:nvPr/>
        </p:nvSpPr>
        <p:spPr bwMode="auto">
          <a:xfrm>
            <a:off x="1687456" y="4103510"/>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kumimoji="0" lang="en-US" altLang="ko-KR" sz="2000" b="1" dirty="0" smtClean="0">
                <a:latin typeface="Arial" charset="0"/>
                <a:ea typeface="돋움" pitchFamily="34" charset="-127"/>
              </a:rPr>
              <a:t>2</a:t>
            </a:r>
            <a:endParaRPr kumimoji="0" lang="en-US" altLang="ko-KR" sz="2000" b="1" dirty="0">
              <a:latin typeface="Arial" charset="0"/>
              <a:ea typeface="돋움" pitchFamily="34" charset="-127"/>
            </a:endParaRPr>
          </a:p>
        </p:txBody>
      </p:sp>
      <p:sp>
        <p:nvSpPr>
          <p:cNvPr id="126" name="Oval 42"/>
          <p:cNvSpPr>
            <a:spLocks noChangeArrowheads="1"/>
          </p:cNvSpPr>
          <p:nvPr/>
        </p:nvSpPr>
        <p:spPr bwMode="auto">
          <a:xfrm>
            <a:off x="5616929" y="1665569"/>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kumimoji="0" lang="en-US" altLang="ko-KR" sz="2000" b="1" dirty="0" smtClean="0">
                <a:latin typeface="Arial" charset="0"/>
                <a:ea typeface="돋움" pitchFamily="34" charset="-127"/>
              </a:rPr>
              <a:t>3</a:t>
            </a:r>
            <a:endParaRPr kumimoji="0" lang="en-US" altLang="ko-KR" sz="2000" b="1" dirty="0">
              <a:latin typeface="Arial" charset="0"/>
              <a:ea typeface="돋움" pitchFamily="34" charset="-127"/>
            </a:endParaRPr>
          </a:p>
        </p:txBody>
      </p:sp>
      <p:sp>
        <p:nvSpPr>
          <p:cNvPr id="128" name="사각형 설명선 127"/>
          <p:cNvSpPr/>
          <p:nvPr/>
        </p:nvSpPr>
        <p:spPr>
          <a:xfrm>
            <a:off x="1476584" y="1545444"/>
            <a:ext cx="1934667" cy="189043"/>
          </a:xfrm>
          <a:prstGeom prst="wedgeRectCallout">
            <a:avLst>
              <a:gd name="adj1" fmla="val -68629"/>
              <a:gd name="adj2" fmla="val -15208"/>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rgbClr val="4D4D4F"/>
                </a:solidFill>
              </a:rPr>
              <a:t>Register External Issue</a:t>
            </a:r>
            <a:endParaRPr lang="en-US" altLang="ko-KR" sz="1200" b="1" dirty="0">
              <a:solidFill>
                <a:srgbClr val="4D4D4F"/>
              </a:solidFill>
            </a:endParaRPr>
          </a:p>
        </p:txBody>
      </p:sp>
      <p:sp>
        <p:nvSpPr>
          <p:cNvPr id="129" name="사각형 설명선 128"/>
          <p:cNvSpPr/>
          <p:nvPr/>
        </p:nvSpPr>
        <p:spPr>
          <a:xfrm>
            <a:off x="1534741" y="5721902"/>
            <a:ext cx="1934666" cy="218198"/>
          </a:xfrm>
          <a:prstGeom prst="wedgeRectCallout">
            <a:avLst>
              <a:gd name="adj1" fmla="val -70727"/>
              <a:gd name="adj2" fmla="val 9888"/>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rgbClr val="4D4D4F"/>
                </a:solidFill>
              </a:rPr>
              <a:t>Register Internal Issue</a:t>
            </a:r>
            <a:endParaRPr lang="en-US" altLang="ko-KR" sz="1200" b="1" dirty="0">
              <a:solidFill>
                <a:srgbClr val="4D4D4F"/>
              </a:solidFill>
            </a:endParaRPr>
          </a:p>
        </p:txBody>
      </p:sp>
      <p:sp>
        <p:nvSpPr>
          <p:cNvPr id="130" name="사각형 설명선 129"/>
          <p:cNvSpPr/>
          <p:nvPr/>
        </p:nvSpPr>
        <p:spPr>
          <a:xfrm>
            <a:off x="1619672" y="4869015"/>
            <a:ext cx="1227340" cy="350515"/>
          </a:xfrm>
          <a:prstGeom prst="wedgeRectCallout">
            <a:avLst>
              <a:gd name="adj1" fmla="val -24703"/>
              <a:gd name="adj2" fmla="val -13546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b="1" dirty="0" smtClean="0">
                <a:solidFill>
                  <a:srgbClr val="4D4D4F"/>
                </a:solidFill>
              </a:rPr>
              <a:t>Register as Defect By CCB</a:t>
            </a:r>
            <a:endParaRPr lang="en-US" altLang="ko-KR" sz="1100" b="1" dirty="0">
              <a:solidFill>
                <a:srgbClr val="4D4D4F"/>
              </a:solidFill>
            </a:endParaRPr>
          </a:p>
        </p:txBody>
      </p:sp>
      <p:sp>
        <p:nvSpPr>
          <p:cNvPr id="131" name="사각형 설명선 130"/>
          <p:cNvSpPr/>
          <p:nvPr/>
        </p:nvSpPr>
        <p:spPr>
          <a:xfrm>
            <a:off x="5980191" y="1484784"/>
            <a:ext cx="1976185" cy="178106"/>
          </a:xfrm>
          <a:prstGeom prst="wedgeRectCallout">
            <a:avLst>
              <a:gd name="adj1" fmla="val -46760"/>
              <a:gd name="adj2" fmla="val 173384"/>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smtClean="0">
                <a:solidFill>
                  <a:srgbClr val="4D4D4F"/>
                </a:solidFill>
              </a:rPr>
              <a:t>Link to Change Request</a:t>
            </a:r>
            <a:endParaRPr lang="en-US" altLang="ko-KR" sz="1200" b="1" dirty="0">
              <a:solidFill>
                <a:srgbClr val="4D4D4F"/>
              </a:solidFill>
            </a:endParaRPr>
          </a:p>
        </p:txBody>
      </p:sp>
      <p:grpSp>
        <p:nvGrpSpPr>
          <p:cNvPr id="1025" name="그룹 1024"/>
          <p:cNvGrpSpPr/>
          <p:nvPr/>
        </p:nvGrpSpPr>
        <p:grpSpPr>
          <a:xfrm>
            <a:off x="2070770" y="2843267"/>
            <a:ext cx="1224136" cy="1267358"/>
            <a:chOff x="2070770" y="3212977"/>
            <a:chExt cx="1224136" cy="1267358"/>
          </a:xfrm>
        </p:grpSpPr>
        <p:sp>
          <p:nvSpPr>
            <p:cNvPr id="105" name="직사각형 104"/>
            <p:cNvSpPr/>
            <p:nvPr/>
          </p:nvSpPr>
          <p:spPr>
            <a:xfrm>
              <a:off x="2070770" y="3212977"/>
              <a:ext cx="1224136" cy="126735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grpSp>
          <p:nvGrpSpPr>
            <p:cNvPr id="86" name="그룹 85"/>
            <p:cNvGrpSpPr/>
            <p:nvPr/>
          </p:nvGrpSpPr>
          <p:grpSpPr>
            <a:xfrm>
              <a:off x="2161828" y="3278539"/>
              <a:ext cx="1034098" cy="840892"/>
              <a:chOff x="3131842" y="3278539"/>
              <a:chExt cx="1034098" cy="840892"/>
            </a:xfrm>
          </p:grpSpPr>
          <p:sp>
            <p:nvSpPr>
              <p:cNvPr id="25" name="모서리가 둥근 직사각형 24"/>
              <p:cNvSpPr/>
              <p:nvPr/>
            </p:nvSpPr>
            <p:spPr>
              <a:xfrm>
                <a:off x="3131842" y="3278539"/>
                <a:ext cx="1034098" cy="27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a:solidFill>
                      <a:srgbClr val="000000"/>
                    </a:solidFill>
                    <a:latin typeface="Calibri"/>
                    <a:cs typeface="Calibri"/>
                  </a:rPr>
                  <a:t>Defect</a:t>
                </a:r>
                <a:endParaRPr lang="ko-KR" altLang="en-US" sz="1700" b="1" dirty="0">
                  <a:solidFill>
                    <a:srgbClr val="000000"/>
                  </a:solidFill>
                  <a:latin typeface="Calibri"/>
                  <a:cs typeface="Calibri"/>
                </a:endParaRPr>
              </a:p>
            </p:txBody>
          </p:sp>
          <p:sp>
            <p:nvSpPr>
              <p:cNvPr id="26" name="모서리가 둥근 직사각형 25"/>
              <p:cNvSpPr/>
              <p:nvPr/>
            </p:nvSpPr>
            <p:spPr>
              <a:xfrm>
                <a:off x="3131842" y="3566335"/>
                <a:ext cx="1034098" cy="27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a:solidFill>
                      <a:srgbClr val="000000"/>
                    </a:solidFill>
                    <a:latin typeface="Calibri"/>
                    <a:cs typeface="Calibri"/>
                  </a:rPr>
                  <a:t>Defect</a:t>
                </a:r>
                <a:endParaRPr lang="ko-KR" altLang="en-US" sz="1700" b="1" dirty="0">
                  <a:solidFill>
                    <a:srgbClr val="000000"/>
                  </a:solidFill>
                  <a:latin typeface="Calibri"/>
                  <a:cs typeface="Calibri"/>
                </a:endParaRPr>
              </a:p>
            </p:txBody>
          </p:sp>
          <p:sp>
            <p:nvSpPr>
              <p:cNvPr id="27" name="모서리가 둥근 직사각형 26"/>
              <p:cNvSpPr/>
              <p:nvPr/>
            </p:nvSpPr>
            <p:spPr>
              <a:xfrm>
                <a:off x="3131842" y="3849431"/>
                <a:ext cx="1034098" cy="27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a:solidFill>
                      <a:srgbClr val="000000"/>
                    </a:solidFill>
                    <a:latin typeface="Calibri"/>
                    <a:cs typeface="Calibri"/>
                  </a:rPr>
                  <a:t>Defect</a:t>
                </a:r>
                <a:endParaRPr lang="ko-KR" altLang="en-US" sz="1700" b="1" dirty="0">
                  <a:solidFill>
                    <a:srgbClr val="000000"/>
                  </a:solidFill>
                  <a:latin typeface="Calibri"/>
                  <a:cs typeface="Calibri"/>
                </a:endParaRPr>
              </a:p>
            </p:txBody>
          </p:sp>
        </p:grpSp>
        <p:sp>
          <p:nvSpPr>
            <p:cNvPr id="139" name="모서리가 둥근 직사각형 138"/>
            <p:cNvSpPr/>
            <p:nvPr/>
          </p:nvSpPr>
          <p:spPr>
            <a:xfrm>
              <a:off x="2169750" y="4143224"/>
              <a:ext cx="1034098" cy="27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a:t>
              </a:r>
              <a:endParaRPr lang="ko-KR" altLang="en-US" sz="1700" b="1" dirty="0">
                <a:solidFill>
                  <a:srgbClr val="000000"/>
                </a:solidFill>
                <a:latin typeface="Calibri"/>
                <a:cs typeface="Calibri"/>
              </a:endParaRPr>
            </a:p>
          </p:txBody>
        </p:sp>
      </p:grpSp>
      <p:grpSp>
        <p:nvGrpSpPr>
          <p:cNvPr id="1024" name="그룹 1023"/>
          <p:cNvGrpSpPr/>
          <p:nvPr/>
        </p:nvGrpSpPr>
        <p:grpSpPr>
          <a:xfrm>
            <a:off x="3563256" y="2354403"/>
            <a:ext cx="4969184" cy="1785007"/>
            <a:chOff x="3425778" y="2724113"/>
            <a:chExt cx="4969184" cy="1785007"/>
          </a:xfrm>
        </p:grpSpPr>
        <p:pic>
          <p:nvPicPr>
            <p:cNvPr id="74" name="그림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1880" y="2724113"/>
              <a:ext cx="4680520" cy="1785007"/>
            </a:xfrm>
            <a:prstGeom prst="rect">
              <a:avLst/>
            </a:prstGeom>
          </p:spPr>
        </p:pic>
        <p:sp>
          <p:nvSpPr>
            <p:cNvPr id="109" name="타원 108"/>
            <p:cNvSpPr/>
            <p:nvPr/>
          </p:nvSpPr>
          <p:spPr>
            <a:xfrm rot="20593079">
              <a:off x="3425778" y="3025438"/>
              <a:ext cx="3634556" cy="973832"/>
            </a:xfrm>
            <a:prstGeom prst="ellipse">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15" name="타원 114"/>
            <p:cNvSpPr/>
            <p:nvPr/>
          </p:nvSpPr>
          <p:spPr>
            <a:xfrm>
              <a:off x="5469645" y="2724113"/>
              <a:ext cx="724989" cy="1756222"/>
            </a:xfrm>
            <a:prstGeom prst="ellipse">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34" name="타원 133"/>
            <p:cNvSpPr/>
            <p:nvPr/>
          </p:nvSpPr>
          <p:spPr>
            <a:xfrm rot="1066907">
              <a:off x="4922024" y="3008617"/>
              <a:ext cx="3472938" cy="1067710"/>
            </a:xfrm>
            <a:prstGeom prst="ellipse">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grpSp>
      <p:sp>
        <p:nvSpPr>
          <p:cNvPr id="1031" name="직사각형 1030"/>
          <p:cNvSpPr/>
          <p:nvPr/>
        </p:nvSpPr>
        <p:spPr>
          <a:xfrm>
            <a:off x="2962794" y="4321526"/>
            <a:ext cx="1879157" cy="1330052"/>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cxnSp>
        <p:nvCxnSpPr>
          <p:cNvPr id="29" name="구부러진 연결선 28"/>
          <p:cNvCxnSpPr>
            <a:stCxn id="6" idx="3"/>
            <a:endCxn id="25" idx="1"/>
          </p:cNvCxnSpPr>
          <p:nvPr/>
        </p:nvCxnSpPr>
        <p:spPr>
          <a:xfrm flipV="1">
            <a:off x="1448417" y="3043829"/>
            <a:ext cx="713411" cy="5463"/>
          </a:xfrm>
          <a:prstGeom prst="curvedConnector3">
            <a:avLst>
              <a:gd name="adj1" fmla="val 50000"/>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2" name="구부러진 연결선 31"/>
          <p:cNvCxnSpPr>
            <a:stCxn id="9" idx="3"/>
            <a:endCxn id="26" idx="1"/>
          </p:cNvCxnSpPr>
          <p:nvPr/>
        </p:nvCxnSpPr>
        <p:spPr>
          <a:xfrm flipV="1">
            <a:off x="1448417" y="3331625"/>
            <a:ext cx="713411" cy="278873"/>
          </a:xfrm>
          <a:prstGeom prst="curvedConnector3">
            <a:avLst>
              <a:gd name="adj1" fmla="val 50000"/>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5" name="구부러진 연결선 34"/>
          <p:cNvCxnSpPr>
            <a:stCxn id="12" idx="3"/>
            <a:endCxn id="27" idx="1"/>
          </p:cNvCxnSpPr>
          <p:nvPr/>
        </p:nvCxnSpPr>
        <p:spPr>
          <a:xfrm flipV="1">
            <a:off x="1448159" y="3614721"/>
            <a:ext cx="713669" cy="547813"/>
          </a:xfrm>
          <a:prstGeom prst="curvedConnector3">
            <a:avLst>
              <a:gd name="adj1" fmla="val 50000"/>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44" name="직사각형 143"/>
          <p:cNvSpPr/>
          <p:nvPr/>
        </p:nvSpPr>
        <p:spPr>
          <a:xfrm>
            <a:off x="4899166" y="4314096"/>
            <a:ext cx="1977090" cy="1330052"/>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45" name="직사각형 144"/>
          <p:cNvSpPr/>
          <p:nvPr/>
        </p:nvSpPr>
        <p:spPr>
          <a:xfrm>
            <a:off x="6924915" y="4321526"/>
            <a:ext cx="1967565" cy="1330052"/>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cxnSp>
        <p:nvCxnSpPr>
          <p:cNvPr id="1045" name="직선 화살표 연결선 1044"/>
          <p:cNvCxnSpPr>
            <a:stCxn id="109" idx="3"/>
            <a:endCxn id="1031" idx="0"/>
          </p:cNvCxnSpPr>
          <p:nvPr/>
        </p:nvCxnSpPr>
        <p:spPr>
          <a:xfrm flipH="1">
            <a:off x="3902373" y="3843305"/>
            <a:ext cx="347290" cy="478221"/>
          </a:xfrm>
          <a:prstGeom prst="straightConnector1">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047" name="직선 화살표 연결선 1046"/>
          <p:cNvCxnSpPr>
            <a:endCxn id="144" idx="0"/>
          </p:cNvCxnSpPr>
          <p:nvPr/>
        </p:nvCxnSpPr>
        <p:spPr>
          <a:xfrm>
            <a:off x="5868144" y="4082415"/>
            <a:ext cx="19567" cy="231681"/>
          </a:xfrm>
          <a:prstGeom prst="straightConnector1">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049" name="직선 화살표 연결선 1048"/>
          <p:cNvCxnSpPr/>
          <p:nvPr/>
        </p:nvCxnSpPr>
        <p:spPr>
          <a:xfrm>
            <a:off x="7668344" y="3908514"/>
            <a:ext cx="275019" cy="392787"/>
          </a:xfrm>
          <a:prstGeom prst="straightConnector1">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pic>
        <p:nvPicPr>
          <p:cNvPr id="4" name="그림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53783" y="4419294"/>
            <a:ext cx="1779160" cy="1062000"/>
          </a:xfrm>
          <a:prstGeom prst="rect">
            <a:avLst/>
          </a:prstGeom>
        </p:spPr>
      </p:pic>
    </p:spTree>
    <p:extLst>
      <p:ext uri="{BB962C8B-B14F-4D97-AF65-F5344CB8AC3E}">
        <p14:creationId xmlns:p14="http://schemas.microsoft.com/office/powerpoint/2010/main" val="405188203"/>
      </p:ext>
    </p:extLst>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모서리가 둥근 직사각형 110"/>
          <p:cNvSpPr/>
          <p:nvPr/>
        </p:nvSpPr>
        <p:spPr>
          <a:xfrm>
            <a:off x="160462" y="1638470"/>
            <a:ext cx="8804026" cy="495888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03" name="직사각형 102"/>
          <p:cNvSpPr/>
          <p:nvPr/>
        </p:nvSpPr>
        <p:spPr>
          <a:xfrm>
            <a:off x="323528" y="3140969"/>
            <a:ext cx="1224136" cy="18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2" name="제목 1"/>
          <p:cNvSpPr>
            <a:spLocks noGrp="1"/>
          </p:cNvSpPr>
          <p:nvPr>
            <p:ph type="title"/>
          </p:nvPr>
        </p:nvSpPr>
        <p:spPr/>
        <p:txBody>
          <a:bodyPr vert="horz" lIns="0" tIns="0" rIns="0" bIns="0" rtlCol="0" anchor="ctr" anchorCtr="0">
            <a:noAutofit/>
          </a:bodyPr>
          <a:lstStyle/>
          <a:p>
            <a:r>
              <a:rPr lang="en-US" altLang="ko-KR" b="1" dirty="0" smtClean="0">
                <a:latin typeface="맑은 고딕" pitchFamily="50" charset="-127"/>
                <a:ea typeface="맑은 고딕" pitchFamily="50" charset="-127"/>
              </a:rPr>
              <a:t>Defect / Issue Management with PLM</a:t>
            </a:r>
            <a:endParaRPr lang="ko-KR" altLang="en-US" b="1" dirty="0">
              <a:latin typeface="맑은 고딕" pitchFamily="50" charset="-127"/>
              <a:ea typeface="맑은 고딕" pitchFamily="50" charset="-127"/>
            </a:endParaRPr>
          </a:p>
        </p:txBody>
      </p:sp>
      <p:sp>
        <p:nvSpPr>
          <p:cNvPr id="3" name="부제목 2"/>
          <p:cNvSpPr>
            <a:spLocks noGrp="1"/>
          </p:cNvSpPr>
          <p:nvPr>
            <p:ph type="subTitle" idx="15"/>
          </p:nvPr>
        </p:nvSpPr>
        <p:spPr>
          <a:xfrm>
            <a:off x="3626859" y="6038403"/>
            <a:ext cx="2086422" cy="446752"/>
          </a:xfrm>
        </p:spPr>
        <p:txBody>
          <a:bodyPr/>
          <a:lstStyle/>
          <a:p>
            <a:pPr algn="ctr"/>
            <a:r>
              <a:rPr lang="en-US" altLang="ko-KR" sz="2800" dirty="0" smtClean="0">
                <a:latin typeface="Arial Black" pitchFamily="34" charset="0"/>
                <a:cs typeface="Arial" pitchFamily="34" charset="0"/>
              </a:rPr>
              <a:t>Integrity</a:t>
            </a:r>
            <a:endParaRPr lang="ko-KR" altLang="en-US" sz="2800" dirty="0">
              <a:latin typeface="Arial Black" pitchFamily="34" charset="0"/>
              <a:cs typeface="Arial" pitchFamily="34" charset="0"/>
            </a:endParaRPr>
          </a:p>
        </p:txBody>
      </p:sp>
      <p:sp>
        <p:nvSpPr>
          <p:cNvPr id="5" name="모서리가 둥근 직사각형 4"/>
          <p:cNvSpPr/>
          <p:nvPr/>
        </p:nvSpPr>
        <p:spPr>
          <a:xfrm>
            <a:off x="414586" y="2180768"/>
            <a:ext cx="1034098"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grpSp>
        <p:nvGrpSpPr>
          <p:cNvPr id="16" name="그룹 15"/>
          <p:cNvGrpSpPr/>
          <p:nvPr/>
        </p:nvGrpSpPr>
        <p:grpSpPr>
          <a:xfrm>
            <a:off x="414061" y="3212646"/>
            <a:ext cx="1034356" cy="1655052"/>
            <a:chOff x="250994" y="3465729"/>
            <a:chExt cx="2110680" cy="1655052"/>
          </a:xfrm>
        </p:grpSpPr>
        <p:sp>
          <p:nvSpPr>
            <p:cNvPr id="6" name="모서리가 둥근 직사각형 5"/>
            <p:cNvSpPr/>
            <p:nvPr/>
          </p:nvSpPr>
          <p:spPr>
            <a:xfrm>
              <a:off x="251520" y="3465729"/>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sp>
          <p:nvSpPr>
            <p:cNvPr id="7" name="모서리가 둥근 직사각형 6"/>
            <p:cNvSpPr/>
            <p:nvPr/>
          </p:nvSpPr>
          <p:spPr>
            <a:xfrm>
              <a:off x="251520" y="3742951"/>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sp>
          <p:nvSpPr>
            <p:cNvPr id="9" name="모서리가 둥근 직사각형 8"/>
            <p:cNvSpPr/>
            <p:nvPr/>
          </p:nvSpPr>
          <p:spPr>
            <a:xfrm>
              <a:off x="251520" y="4026935"/>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sp>
          <p:nvSpPr>
            <p:cNvPr id="11" name="모서리가 둥근 직사각형 10"/>
            <p:cNvSpPr/>
            <p:nvPr/>
          </p:nvSpPr>
          <p:spPr>
            <a:xfrm>
              <a:off x="251520" y="4300751"/>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sp>
          <p:nvSpPr>
            <p:cNvPr id="12" name="모서리가 둥근 직사각형 11"/>
            <p:cNvSpPr/>
            <p:nvPr/>
          </p:nvSpPr>
          <p:spPr>
            <a:xfrm>
              <a:off x="250994" y="4578971"/>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sp>
          <p:nvSpPr>
            <p:cNvPr id="13" name="모서리가 둥근 직사각형 12"/>
            <p:cNvSpPr/>
            <p:nvPr/>
          </p:nvSpPr>
          <p:spPr>
            <a:xfrm>
              <a:off x="250994" y="4852086"/>
              <a:ext cx="2110154"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a:t>
              </a:r>
              <a:endParaRPr lang="ko-KR" altLang="en-US" sz="1700" b="1" dirty="0">
                <a:solidFill>
                  <a:srgbClr val="000000"/>
                </a:solidFill>
                <a:latin typeface="Calibri"/>
                <a:cs typeface="Calibri"/>
              </a:endParaRPr>
            </a:p>
          </p:txBody>
        </p:sp>
      </p:grpSp>
      <p:grpSp>
        <p:nvGrpSpPr>
          <p:cNvPr id="87" name="그룹 86"/>
          <p:cNvGrpSpPr/>
          <p:nvPr/>
        </p:nvGrpSpPr>
        <p:grpSpPr>
          <a:xfrm>
            <a:off x="414984" y="2492896"/>
            <a:ext cx="1033176" cy="575734"/>
            <a:chOff x="251916" y="2276545"/>
            <a:chExt cx="2109232" cy="864097"/>
          </a:xfrm>
        </p:grpSpPr>
        <p:sp>
          <p:nvSpPr>
            <p:cNvPr id="17" name="아래쪽 화살표 16"/>
            <p:cNvSpPr/>
            <p:nvPr/>
          </p:nvSpPr>
          <p:spPr>
            <a:xfrm>
              <a:off x="251916" y="2276545"/>
              <a:ext cx="2109232" cy="864097"/>
            </a:xfrm>
            <a:prstGeom prst="downArrow">
              <a:avLst>
                <a:gd name="adj1" fmla="val 50000"/>
                <a:gd name="adj2" fmla="val 49339"/>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pic>
          <p:nvPicPr>
            <p:cNvPr id="1027" name="Picture 3" descr="C:\Users\Public\Documents\temp\07.My Owns\02.Icons\exce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5352" y="2416736"/>
              <a:ext cx="428399" cy="42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ublic\Documents\temp\07.My Owns\02.Icons\Wo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914" y="2418022"/>
              <a:ext cx="427113" cy="42711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모서리가 둥근 직사각형 20"/>
          <p:cNvSpPr/>
          <p:nvPr/>
        </p:nvSpPr>
        <p:spPr>
          <a:xfrm>
            <a:off x="415382" y="5570477"/>
            <a:ext cx="1034098" cy="268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Issue</a:t>
            </a:r>
            <a:endParaRPr lang="ko-KR" altLang="en-US" sz="1700" b="1" dirty="0">
              <a:solidFill>
                <a:srgbClr val="000000"/>
              </a:solidFill>
              <a:latin typeface="Calibri"/>
              <a:cs typeface="Calibri"/>
            </a:endParaRPr>
          </a:p>
        </p:txBody>
      </p:sp>
      <p:grpSp>
        <p:nvGrpSpPr>
          <p:cNvPr id="89" name="그룹 88"/>
          <p:cNvGrpSpPr/>
          <p:nvPr/>
        </p:nvGrpSpPr>
        <p:grpSpPr>
          <a:xfrm>
            <a:off x="415380" y="5012846"/>
            <a:ext cx="1055077" cy="504386"/>
            <a:chOff x="252314" y="5084859"/>
            <a:chExt cx="2109230" cy="864097"/>
          </a:xfrm>
        </p:grpSpPr>
        <p:sp>
          <p:nvSpPr>
            <p:cNvPr id="22" name="아래쪽 화살표 21"/>
            <p:cNvSpPr/>
            <p:nvPr/>
          </p:nvSpPr>
          <p:spPr>
            <a:xfrm rot="10800000">
              <a:off x="252314" y="5084859"/>
              <a:ext cx="2109230" cy="864097"/>
            </a:xfrm>
            <a:prstGeom prst="downArrow">
              <a:avLst>
                <a:gd name="adj1" fmla="val 50000"/>
                <a:gd name="adj2" fmla="val 49339"/>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pic>
          <p:nvPicPr>
            <p:cNvPr id="19" name="그림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886" y="5270398"/>
              <a:ext cx="493008" cy="493008"/>
            </a:xfrm>
            <a:prstGeom prst="rect">
              <a:avLst/>
            </a:prstGeom>
          </p:spPr>
        </p:pic>
      </p:grpSp>
      <p:pic>
        <p:nvPicPr>
          <p:cNvPr id="90" name="그림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0895" y="4717140"/>
            <a:ext cx="1787129" cy="1062204"/>
          </a:xfrm>
          <a:prstGeom prst="rect">
            <a:avLst/>
          </a:prstGeom>
        </p:spPr>
      </p:pic>
      <p:pic>
        <p:nvPicPr>
          <p:cNvPr id="91" name="그림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2040" y="4695165"/>
            <a:ext cx="1872208" cy="1218032"/>
          </a:xfrm>
          <a:prstGeom prst="rect">
            <a:avLst/>
          </a:prstGeom>
        </p:spPr>
      </p:pic>
      <p:cxnSp>
        <p:nvCxnSpPr>
          <p:cNvPr id="96" name="구부러진 연결선 95"/>
          <p:cNvCxnSpPr>
            <a:stCxn id="25" idx="0"/>
            <a:endCxn id="74" idx="0"/>
          </p:cNvCxnSpPr>
          <p:nvPr/>
        </p:nvCxnSpPr>
        <p:spPr>
          <a:xfrm rot="5400000" flipH="1" flipV="1">
            <a:off x="4047034" y="1283948"/>
            <a:ext cx="554426" cy="3290741"/>
          </a:xfrm>
          <a:prstGeom prst="curvedConnector3">
            <a:avLst>
              <a:gd name="adj1" fmla="val 141232"/>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06" name="직사각형 105"/>
          <p:cNvSpPr/>
          <p:nvPr/>
        </p:nvSpPr>
        <p:spPr>
          <a:xfrm>
            <a:off x="252316" y="908720"/>
            <a:ext cx="8640164" cy="59540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cxnSp>
        <p:nvCxnSpPr>
          <p:cNvPr id="118" name="구부러진 연결선 117"/>
          <p:cNvCxnSpPr/>
          <p:nvPr/>
        </p:nvCxnSpPr>
        <p:spPr>
          <a:xfrm rot="5400000" flipH="1" flipV="1">
            <a:off x="5320488" y="1960433"/>
            <a:ext cx="1383346" cy="1"/>
          </a:xfrm>
          <a:prstGeom prst="curvedConnector3">
            <a:avLst>
              <a:gd name="adj1" fmla="val 50000"/>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3" name="Oval 42"/>
          <p:cNvSpPr>
            <a:spLocks noChangeArrowheads="1"/>
          </p:cNvSpPr>
          <p:nvPr/>
        </p:nvSpPr>
        <p:spPr bwMode="auto">
          <a:xfrm>
            <a:off x="734516" y="1666900"/>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1</a:t>
            </a:r>
            <a:endParaRPr kumimoji="0" lang="en-US" altLang="ko-KR" sz="2000" b="1" dirty="0">
              <a:latin typeface="Arial" charset="0"/>
              <a:ea typeface="돋움" pitchFamily="34" charset="-127"/>
            </a:endParaRPr>
          </a:p>
        </p:txBody>
      </p:sp>
      <p:sp>
        <p:nvSpPr>
          <p:cNvPr id="124" name="Oval 42"/>
          <p:cNvSpPr>
            <a:spLocks noChangeArrowheads="1"/>
          </p:cNvSpPr>
          <p:nvPr/>
        </p:nvSpPr>
        <p:spPr bwMode="auto">
          <a:xfrm>
            <a:off x="734516" y="5911180"/>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1</a:t>
            </a:r>
            <a:endParaRPr kumimoji="0" lang="en-US" altLang="ko-KR" sz="2000" b="1" dirty="0">
              <a:latin typeface="Arial" charset="0"/>
              <a:ea typeface="돋움" pitchFamily="34" charset="-127"/>
            </a:endParaRPr>
          </a:p>
        </p:txBody>
      </p:sp>
      <p:sp>
        <p:nvSpPr>
          <p:cNvPr id="125" name="Oval 42"/>
          <p:cNvSpPr>
            <a:spLocks noChangeArrowheads="1"/>
          </p:cNvSpPr>
          <p:nvPr/>
        </p:nvSpPr>
        <p:spPr bwMode="auto">
          <a:xfrm>
            <a:off x="1687456" y="4401212"/>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kumimoji="0" lang="en-US" altLang="ko-KR" sz="2000" b="1" dirty="0" smtClean="0">
                <a:latin typeface="Arial" charset="0"/>
                <a:ea typeface="돋움" pitchFamily="34" charset="-127"/>
              </a:rPr>
              <a:t>2</a:t>
            </a:r>
            <a:endParaRPr kumimoji="0" lang="en-US" altLang="ko-KR" sz="2000" b="1" dirty="0">
              <a:latin typeface="Arial" charset="0"/>
              <a:ea typeface="돋움" pitchFamily="34" charset="-127"/>
            </a:endParaRPr>
          </a:p>
        </p:txBody>
      </p:sp>
      <p:sp>
        <p:nvSpPr>
          <p:cNvPr id="126" name="Oval 42"/>
          <p:cNvSpPr>
            <a:spLocks noChangeArrowheads="1"/>
          </p:cNvSpPr>
          <p:nvPr/>
        </p:nvSpPr>
        <p:spPr bwMode="auto">
          <a:xfrm>
            <a:off x="3528697" y="2023931"/>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kumimoji="0" lang="en-US" altLang="ko-KR" sz="2000" b="1" dirty="0" smtClean="0">
                <a:latin typeface="Arial" charset="0"/>
                <a:ea typeface="돋움" pitchFamily="34" charset="-127"/>
              </a:rPr>
              <a:t>3</a:t>
            </a:r>
            <a:endParaRPr kumimoji="0" lang="en-US" altLang="ko-KR" sz="2000" b="1" dirty="0">
              <a:latin typeface="Arial" charset="0"/>
              <a:ea typeface="돋움" pitchFamily="34" charset="-127"/>
            </a:endParaRPr>
          </a:p>
        </p:txBody>
      </p:sp>
      <p:sp>
        <p:nvSpPr>
          <p:cNvPr id="127" name="Oval 42"/>
          <p:cNvSpPr>
            <a:spLocks noChangeArrowheads="1"/>
          </p:cNvSpPr>
          <p:nvPr/>
        </p:nvSpPr>
        <p:spPr bwMode="auto">
          <a:xfrm>
            <a:off x="6084168" y="1880069"/>
            <a:ext cx="430610" cy="435046"/>
          </a:xfrm>
          <a:prstGeom prst="ellipse">
            <a:avLst/>
          </a:prstGeom>
          <a:solidFill>
            <a:srgbClr val="FFCC00"/>
          </a:solidFill>
          <a:ln w="12700">
            <a:noFill/>
            <a:round/>
            <a:headEnd type="none" w="sm" len="sm"/>
            <a:tailEnd type="none" w="sm" len="sm"/>
          </a:ln>
        </p:spPr>
        <p:txBody>
          <a:bodyPr wrap="none" anchor="ctr" anchorCtr="1"/>
          <a:lstStyle/>
          <a:p>
            <a:pPr algn="ctr" defTabSz="762000" latinLnBrk="0"/>
            <a:r>
              <a:rPr lang="en-US" altLang="ko-KR" sz="2000" b="1" dirty="0">
                <a:latin typeface="Arial" charset="0"/>
                <a:ea typeface="돋움" pitchFamily="34" charset="-127"/>
              </a:rPr>
              <a:t>4</a:t>
            </a:r>
            <a:endParaRPr kumimoji="0" lang="en-US" altLang="ko-KR" sz="2000" b="1" dirty="0">
              <a:latin typeface="Arial" charset="0"/>
              <a:ea typeface="돋움" pitchFamily="34" charset="-127"/>
            </a:endParaRPr>
          </a:p>
        </p:txBody>
      </p:sp>
      <p:sp>
        <p:nvSpPr>
          <p:cNvPr id="128" name="사각형 설명선 127"/>
          <p:cNvSpPr/>
          <p:nvPr/>
        </p:nvSpPr>
        <p:spPr>
          <a:xfrm>
            <a:off x="1476584" y="1843146"/>
            <a:ext cx="1934667" cy="189043"/>
          </a:xfrm>
          <a:prstGeom prst="wedgeRectCallout">
            <a:avLst>
              <a:gd name="adj1" fmla="val -68629"/>
              <a:gd name="adj2" fmla="val -15208"/>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rgbClr val="4D4D4F"/>
                </a:solidFill>
              </a:rPr>
              <a:t>Register External Issue</a:t>
            </a:r>
            <a:endParaRPr lang="en-US" altLang="ko-KR" sz="1200" b="1" dirty="0">
              <a:solidFill>
                <a:srgbClr val="4D4D4F"/>
              </a:solidFill>
            </a:endParaRPr>
          </a:p>
        </p:txBody>
      </p:sp>
      <p:sp>
        <p:nvSpPr>
          <p:cNvPr id="129" name="사각형 설명선 128"/>
          <p:cNvSpPr/>
          <p:nvPr/>
        </p:nvSpPr>
        <p:spPr>
          <a:xfrm>
            <a:off x="1534741" y="6019604"/>
            <a:ext cx="1934666" cy="218198"/>
          </a:xfrm>
          <a:prstGeom prst="wedgeRectCallout">
            <a:avLst>
              <a:gd name="adj1" fmla="val -70727"/>
              <a:gd name="adj2" fmla="val 9888"/>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rgbClr val="4D4D4F"/>
                </a:solidFill>
              </a:rPr>
              <a:t>Register Internal Issue</a:t>
            </a:r>
            <a:endParaRPr lang="en-US" altLang="ko-KR" sz="1200" b="1" dirty="0">
              <a:solidFill>
                <a:srgbClr val="4D4D4F"/>
              </a:solidFill>
            </a:endParaRPr>
          </a:p>
        </p:txBody>
      </p:sp>
      <p:sp>
        <p:nvSpPr>
          <p:cNvPr id="130" name="사각형 설명선 129"/>
          <p:cNvSpPr/>
          <p:nvPr/>
        </p:nvSpPr>
        <p:spPr>
          <a:xfrm>
            <a:off x="1619672" y="5166717"/>
            <a:ext cx="1227340" cy="350515"/>
          </a:xfrm>
          <a:prstGeom prst="wedgeRectCallout">
            <a:avLst>
              <a:gd name="adj1" fmla="val -24703"/>
              <a:gd name="adj2" fmla="val -13546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b="1" dirty="0" smtClean="0">
                <a:solidFill>
                  <a:srgbClr val="4D4D4F"/>
                </a:solidFill>
              </a:rPr>
              <a:t>Register as Defect By CCB</a:t>
            </a:r>
            <a:endParaRPr lang="en-US" altLang="ko-KR" sz="1100" b="1" dirty="0">
              <a:solidFill>
                <a:srgbClr val="4D4D4F"/>
              </a:solidFill>
            </a:endParaRPr>
          </a:p>
        </p:txBody>
      </p:sp>
      <p:sp>
        <p:nvSpPr>
          <p:cNvPr id="131" name="사각형 설명선 130"/>
          <p:cNvSpPr/>
          <p:nvPr/>
        </p:nvSpPr>
        <p:spPr>
          <a:xfrm>
            <a:off x="3891959" y="1843146"/>
            <a:ext cx="1976185" cy="178106"/>
          </a:xfrm>
          <a:prstGeom prst="wedgeRectCallout">
            <a:avLst>
              <a:gd name="adj1" fmla="val -46760"/>
              <a:gd name="adj2" fmla="val 173384"/>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smtClean="0">
                <a:solidFill>
                  <a:srgbClr val="4D4D4F"/>
                </a:solidFill>
              </a:rPr>
              <a:t>Link to Change Request</a:t>
            </a:r>
            <a:endParaRPr lang="en-US" altLang="ko-KR" sz="1200" b="1" dirty="0">
              <a:solidFill>
                <a:srgbClr val="4D4D4F"/>
              </a:solidFill>
            </a:endParaRPr>
          </a:p>
        </p:txBody>
      </p:sp>
      <p:sp>
        <p:nvSpPr>
          <p:cNvPr id="132" name="사각형 설명선 131"/>
          <p:cNvSpPr/>
          <p:nvPr/>
        </p:nvSpPr>
        <p:spPr>
          <a:xfrm>
            <a:off x="6747405" y="1979630"/>
            <a:ext cx="1195958" cy="178106"/>
          </a:xfrm>
          <a:prstGeom prst="wedgeRectCallout">
            <a:avLst>
              <a:gd name="adj1" fmla="val -71665"/>
              <a:gd name="adj2" fmla="val 1829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rgbClr val="4D4D4F"/>
                </a:solidFill>
              </a:rPr>
              <a:t>Link to PLM</a:t>
            </a:r>
            <a:endParaRPr lang="en-US" altLang="ko-KR" sz="1200" b="1" dirty="0">
              <a:solidFill>
                <a:srgbClr val="4D4D4F"/>
              </a:solidFill>
            </a:endParaRPr>
          </a:p>
        </p:txBody>
      </p:sp>
      <p:sp>
        <p:nvSpPr>
          <p:cNvPr id="133" name="부제목 2"/>
          <p:cNvSpPr txBox="1">
            <a:spLocks/>
          </p:cNvSpPr>
          <p:nvPr/>
        </p:nvSpPr>
        <p:spPr>
          <a:xfrm>
            <a:off x="3850485" y="1052736"/>
            <a:ext cx="1366960" cy="338328"/>
          </a:xfrm>
          <a:prstGeom prst="rect">
            <a:avLst/>
          </a:prstGeom>
        </p:spPr>
        <p:txBody>
          <a:bodyPr vert="horz" lIns="0" tIns="0" rIns="0" bIns="0" rtlCol="0">
            <a:noAutofit/>
          </a:bodyPr>
          <a:lstStyle>
            <a:lvl1pPr marL="0" indent="0" algn="l" defTabSz="914400" rtl="0" eaLnBrk="1" latinLnBrk="0" hangingPunct="1">
              <a:spcBef>
                <a:spcPts val="1800"/>
              </a:spcBef>
              <a:buClr>
                <a:schemeClr val="accent1"/>
              </a:buClr>
              <a:buFont typeface="Wingdings" pitchFamily="2" charset="2"/>
              <a:buNone/>
              <a:defRPr sz="2200" kern="1200">
                <a:solidFill>
                  <a:schemeClr val="tx1"/>
                </a:solidFill>
                <a:latin typeface="Arial Narrow" pitchFamily="34" charset="0"/>
                <a:ea typeface="+mn-ea"/>
                <a:cs typeface="+mn-cs"/>
              </a:defRPr>
            </a:lvl1pPr>
            <a:lvl2pPr marL="457200" indent="0" algn="ctr" defTabSz="914400" rtl="0" eaLnBrk="1" latinLnBrk="0" hangingPunct="1">
              <a:spcBef>
                <a:spcPts val="0"/>
              </a:spcBef>
              <a:spcAft>
                <a:spcPts val="200"/>
              </a:spcAft>
              <a:buFont typeface="Arial" pitchFamily="34" charset="0"/>
              <a:buNone/>
              <a:defRPr sz="1800" kern="1200">
                <a:solidFill>
                  <a:schemeClr val="tx1">
                    <a:tint val="75000"/>
                  </a:schemeClr>
                </a:solidFill>
                <a:latin typeface="Arial Narrow" pitchFamily="34" charset="0"/>
                <a:ea typeface="+mn-ea"/>
                <a:cs typeface="+mn-cs"/>
              </a:defRPr>
            </a:lvl2pPr>
            <a:lvl3pPr marL="914400" indent="0" algn="ctr" defTabSz="1085850" rtl="0" eaLnBrk="1" latinLnBrk="0" hangingPunct="1">
              <a:spcBef>
                <a:spcPts val="0"/>
              </a:spcBef>
              <a:spcAft>
                <a:spcPts val="200"/>
              </a:spcAft>
              <a:buFont typeface="Arial" pitchFamily="34" charset="0"/>
              <a:buNone/>
              <a:defRPr sz="1600" kern="1200">
                <a:solidFill>
                  <a:schemeClr val="tx1">
                    <a:tint val="75000"/>
                  </a:schemeClr>
                </a:solidFill>
                <a:latin typeface="Arial Narrow" pitchFamily="34" charset="0"/>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US" altLang="ko-KR" dirty="0" smtClean="0">
                <a:latin typeface="Arial Black" pitchFamily="34" charset="0"/>
                <a:cs typeface="Arial" pitchFamily="34" charset="0"/>
              </a:rPr>
              <a:t>PLM</a:t>
            </a:r>
            <a:endParaRPr lang="ko-KR" altLang="en-US" dirty="0">
              <a:latin typeface="Arial Black" pitchFamily="34" charset="0"/>
              <a:cs typeface="Arial" pitchFamily="34" charset="0"/>
            </a:endParaRPr>
          </a:p>
        </p:txBody>
      </p:sp>
      <p:grpSp>
        <p:nvGrpSpPr>
          <p:cNvPr id="1025" name="그룹 1024"/>
          <p:cNvGrpSpPr/>
          <p:nvPr/>
        </p:nvGrpSpPr>
        <p:grpSpPr>
          <a:xfrm>
            <a:off x="2070770" y="3140969"/>
            <a:ext cx="1224136" cy="1267358"/>
            <a:chOff x="2070770" y="3212977"/>
            <a:chExt cx="1224136" cy="1267358"/>
          </a:xfrm>
        </p:grpSpPr>
        <p:sp>
          <p:nvSpPr>
            <p:cNvPr id="105" name="직사각형 104"/>
            <p:cNvSpPr/>
            <p:nvPr/>
          </p:nvSpPr>
          <p:spPr>
            <a:xfrm>
              <a:off x="2070770" y="3212977"/>
              <a:ext cx="1224136" cy="126735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grpSp>
          <p:nvGrpSpPr>
            <p:cNvPr id="86" name="그룹 85"/>
            <p:cNvGrpSpPr/>
            <p:nvPr/>
          </p:nvGrpSpPr>
          <p:grpSpPr>
            <a:xfrm>
              <a:off x="2161828" y="3278539"/>
              <a:ext cx="1034098" cy="840892"/>
              <a:chOff x="3131842" y="3278539"/>
              <a:chExt cx="1034098" cy="840892"/>
            </a:xfrm>
          </p:grpSpPr>
          <p:sp>
            <p:nvSpPr>
              <p:cNvPr id="25" name="모서리가 둥근 직사각형 24"/>
              <p:cNvSpPr/>
              <p:nvPr/>
            </p:nvSpPr>
            <p:spPr>
              <a:xfrm>
                <a:off x="3131842" y="3278539"/>
                <a:ext cx="1034098" cy="27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a:solidFill>
                      <a:srgbClr val="000000"/>
                    </a:solidFill>
                    <a:latin typeface="Calibri"/>
                    <a:cs typeface="Calibri"/>
                  </a:rPr>
                  <a:t>Defect</a:t>
                </a:r>
                <a:endParaRPr lang="ko-KR" altLang="en-US" sz="1700" b="1" dirty="0">
                  <a:solidFill>
                    <a:srgbClr val="000000"/>
                  </a:solidFill>
                  <a:latin typeface="Calibri"/>
                  <a:cs typeface="Calibri"/>
                </a:endParaRPr>
              </a:p>
            </p:txBody>
          </p:sp>
          <p:sp>
            <p:nvSpPr>
              <p:cNvPr id="26" name="모서리가 둥근 직사각형 25"/>
              <p:cNvSpPr/>
              <p:nvPr/>
            </p:nvSpPr>
            <p:spPr>
              <a:xfrm>
                <a:off x="3131842" y="3566335"/>
                <a:ext cx="1034098" cy="27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a:solidFill>
                      <a:srgbClr val="000000"/>
                    </a:solidFill>
                    <a:latin typeface="Calibri"/>
                    <a:cs typeface="Calibri"/>
                  </a:rPr>
                  <a:t>Defect</a:t>
                </a:r>
                <a:endParaRPr lang="ko-KR" altLang="en-US" sz="1700" b="1" dirty="0">
                  <a:solidFill>
                    <a:srgbClr val="000000"/>
                  </a:solidFill>
                  <a:latin typeface="Calibri"/>
                  <a:cs typeface="Calibri"/>
                </a:endParaRPr>
              </a:p>
            </p:txBody>
          </p:sp>
          <p:sp>
            <p:nvSpPr>
              <p:cNvPr id="27" name="모서리가 둥근 직사각형 26"/>
              <p:cNvSpPr/>
              <p:nvPr/>
            </p:nvSpPr>
            <p:spPr>
              <a:xfrm>
                <a:off x="3131842" y="3849431"/>
                <a:ext cx="1034098" cy="27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a:solidFill>
                      <a:srgbClr val="000000"/>
                    </a:solidFill>
                    <a:latin typeface="Calibri"/>
                    <a:cs typeface="Calibri"/>
                  </a:rPr>
                  <a:t>Defect</a:t>
                </a:r>
                <a:endParaRPr lang="ko-KR" altLang="en-US" sz="1700" b="1" dirty="0">
                  <a:solidFill>
                    <a:srgbClr val="000000"/>
                  </a:solidFill>
                  <a:latin typeface="Calibri"/>
                  <a:cs typeface="Calibri"/>
                </a:endParaRPr>
              </a:p>
            </p:txBody>
          </p:sp>
        </p:grpSp>
        <p:sp>
          <p:nvSpPr>
            <p:cNvPr id="139" name="모서리가 둥근 직사각형 138"/>
            <p:cNvSpPr/>
            <p:nvPr/>
          </p:nvSpPr>
          <p:spPr>
            <a:xfrm>
              <a:off x="2169750" y="4143224"/>
              <a:ext cx="1034098" cy="270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ko-KR" sz="1700" b="1" dirty="0" smtClean="0">
                  <a:solidFill>
                    <a:srgbClr val="000000"/>
                  </a:solidFill>
                  <a:latin typeface="Calibri"/>
                  <a:cs typeface="Calibri"/>
                </a:rPr>
                <a:t>…..</a:t>
              </a:r>
              <a:endParaRPr lang="ko-KR" altLang="en-US" sz="1700" b="1" dirty="0">
                <a:solidFill>
                  <a:srgbClr val="000000"/>
                </a:solidFill>
                <a:latin typeface="Calibri"/>
                <a:cs typeface="Calibri"/>
              </a:endParaRPr>
            </a:p>
          </p:txBody>
        </p:sp>
      </p:grpSp>
      <p:grpSp>
        <p:nvGrpSpPr>
          <p:cNvPr id="1024" name="그룹 1023"/>
          <p:cNvGrpSpPr/>
          <p:nvPr/>
        </p:nvGrpSpPr>
        <p:grpSpPr>
          <a:xfrm>
            <a:off x="3563256" y="2652105"/>
            <a:ext cx="4969184" cy="1785007"/>
            <a:chOff x="3425778" y="2724113"/>
            <a:chExt cx="4969184" cy="1785007"/>
          </a:xfrm>
        </p:grpSpPr>
        <p:pic>
          <p:nvPicPr>
            <p:cNvPr id="74" name="그림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1880" y="2724113"/>
              <a:ext cx="4680520" cy="1785007"/>
            </a:xfrm>
            <a:prstGeom prst="rect">
              <a:avLst/>
            </a:prstGeom>
          </p:spPr>
        </p:pic>
        <p:sp>
          <p:nvSpPr>
            <p:cNvPr id="109" name="타원 108"/>
            <p:cNvSpPr/>
            <p:nvPr/>
          </p:nvSpPr>
          <p:spPr>
            <a:xfrm rot="20593079">
              <a:off x="3425778" y="3025438"/>
              <a:ext cx="3634556" cy="973832"/>
            </a:xfrm>
            <a:prstGeom prst="ellipse">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15" name="타원 114"/>
            <p:cNvSpPr/>
            <p:nvPr/>
          </p:nvSpPr>
          <p:spPr>
            <a:xfrm>
              <a:off x="5469645" y="2724113"/>
              <a:ext cx="724989" cy="1756222"/>
            </a:xfrm>
            <a:prstGeom prst="ellipse">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34" name="타원 133"/>
            <p:cNvSpPr/>
            <p:nvPr/>
          </p:nvSpPr>
          <p:spPr>
            <a:xfrm rot="1066907">
              <a:off x="4922024" y="3008617"/>
              <a:ext cx="3472938" cy="1067710"/>
            </a:xfrm>
            <a:prstGeom prst="ellipse">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grpSp>
      <p:sp>
        <p:nvSpPr>
          <p:cNvPr id="1031" name="직사각형 1030"/>
          <p:cNvSpPr/>
          <p:nvPr/>
        </p:nvSpPr>
        <p:spPr>
          <a:xfrm>
            <a:off x="2962794" y="4619228"/>
            <a:ext cx="1879157" cy="1330052"/>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cxnSp>
        <p:nvCxnSpPr>
          <p:cNvPr id="29" name="구부러진 연결선 28"/>
          <p:cNvCxnSpPr>
            <a:stCxn id="6" idx="3"/>
            <a:endCxn id="25" idx="1"/>
          </p:cNvCxnSpPr>
          <p:nvPr/>
        </p:nvCxnSpPr>
        <p:spPr>
          <a:xfrm flipV="1">
            <a:off x="1448417" y="3341531"/>
            <a:ext cx="713411" cy="5463"/>
          </a:xfrm>
          <a:prstGeom prst="curvedConnector3">
            <a:avLst>
              <a:gd name="adj1" fmla="val 50000"/>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2" name="구부러진 연결선 31"/>
          <p:cNvCxnSpPr>
            <a:stCxn id="9" idx="3"/>
            <a:endCxn id="26" idx="1"/>
          </p:cNvCxnSpPr>
          <p:nvPr/>
        </p:nvCxnSpPr>
        <p:spPr>
          <a:xfrm flipV="1">
            <a:off x="1448417" y="3629327"/>
            <a:ext cx="713411" cy="278873"/>
          </a:xfrm>
          <a:prstGeom prst="curvedConnector3">
            <a:avLst>
              <a:gd name="adj1" fmla="val 50000"/>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5" name="구부러진 연결선 34"/>
          <p:cNvCxnSpPr>
            <a:stCxn id="12" idx="3"/>
            <a:endCxn id="27" idx="1"/>
          </p:cNvCxnSpPr>
          <p:nvPr/>
        </p:nvCxnSpPr>
        <p:spPr>
          <a:xfrm flipV="1">
            <a:off x="1448159" y="3912423"/>
            <a:ext cx="713669" cy="547813"/>
          </a:xfrm>
          <a:prstGeom prst="curvedConnector3">
            <a:avLst>
              <a:gd name="adj1" fmla="val 50000"/>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44" name="직사각형 143"/>
          <p:cNvSpPr/>
          <p:nvPr/>
        </p:nvSpPr>
        <p:spPr>
          <a:xfrm>
            <a:off x="4899166" y="4611798"/>
            <a:ext cx="1977090" cy="1330052"/>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145" name="직사각형 144"/>
          <p:cNvSpPr/>
          <p:nvPr/>
        </p:nvSpPr>
        <p:spPr>
          <a:xfrm>
            <a:off x="6924915" y="4619228"/>
            <a:ext cx="1967565" cy="1330052"/>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cxnSp>
        <p:nvCxnSpPr>
          <p:cNvPr id="1045" name="직선 화살표 연결선 1044"/>
          <p:cNvCxnSpPr>
            <a:stCxn id="109" idx="3"/>
            <a:endCxn id="1031" idx="0"/>
          </p:cNvCxnSpPr>
          <p:nvPr/>
        </p:nvCxnSpPr>
        <p:spPr>
          <a:xfrm flipH="1">
            <a:off x="3902373" y="4141007"/>
            <a:ext cx="347290" cy="478221"/>
          </a:xfrm>
          <a:prstGeom prst="straightConnector1">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047" name="직선 화살표 연결선 1046"/>
          <p:cNvCxnSpPr>
            <a:endCxn id="144" idx="0"/>
          </p:cNvCxnSpPr>
          <p:nvPr/>
        </p:nvCxnSpPr>
        <p:spPr>
          <a:xfrm>
            <a:off x="5868144" y="4380117"/>
            <a:ext cx="19567" cy="231681"/>
          </a:xfrm>
          <a:prstGeom prst="straightConnector1">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049" name="직선 화살표 연결선 1048"/>
          <p:cNvCxnSpPr/>
          <p:nvPr/>
        </p:nvCxnSpPr>
        <p:spPr>
          <a:xfrm>
            <a:off x="7668344" y="4206216"/>
            <a:ext cx="275019" cy="392787"/>
          </a:xfrm>
          <a:prstGeom prst="straightConnector1">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pic>
        <p:nvPicPr>
          <p:cNvPr id="4" name="그림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53783" y="4716996"/>
            <a:ext cx="1779160" cy="1062000"/>
          </a:xfrm>
          <a:prstGeom prst="rect">
            <a:avLst/>
          </a:prstGeom>
        </p:spPr>
      </p:pic>
    </p:spTree>
    <p:extLst>
      <p:ext uri="{BB962C8B-B14F-4D97-AF65-F5344CB8AC3E}">
        <p14:creationId xmlns:p14="http://schemas.microsoft.com/office/powerpoint/2010/main" val="3638338679"/>
      </p:ext>
    </p:extLst>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smtClean="0">
                <a:latin typeface="맑은 고딕" pitchFamily="50" charset="-127"/>
                <a:ea typeface="맑은 고딕" pitchFamily="50" charset="-127"/>
              </a:rPr>
              <a:t>결함 </a:t>
            </a:r>
            <a:r>
              <a:rPr lang="ko-KR" altLang="en-US" b="1" dirty="0">
                <a:latin typeface="맑은 고딕" pitchFamily="50" charset="-127"/>
                <a:ea typeface="맑은 고딕" pitchFamily="50" charset="-127"/>
              </a:rPr>
              <a:t>관리 </a:t>
            </a:r>
            <a:r>
              <a:rPr lang="en-US" altLang="ko-KR" b="1" dirty="0" smtClean="0">
                <a:latin typeface="맑은 고딕" pitchFamily="50" charset="-127"/>
                <a:ea typeface="맑은 고딕" pitchFamily="50" charset="-127"/>
              </a:rPr>
              <a:t>(Defect </a:t>
            </a:r>
            <a:r>
              <a:rPr lang="en-US" altLang="ko-KR" b="1" dirty="0">
                <a:latin typeface="맑은 고딕" pitchFamily="50" charset="-127"/>
                <a:ea typeface="맑은 고딕" pitchFamily="50" charset="-127"/>
              </a:rPr>
              <a:t>Management)</a:t>
            </a:r>
            <a:endParaRPr lang="ko-KR"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3743325"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사각형 설명선 5"/>
          <p:cNvSpPr/>
          <p:nvPr/>
        </p:nvSpPr>
        <p:spPr>
          <a:xfrm>
            <a:off x="4355976" y="3861048"/>
            <a:ext cx="2592288" cy="936104"/>
          </a:xfrm>
          <a:prstGeom prst="wedgeRectCallout">
            <a:avLst>
              <a:gd name="adj1" fmla="val -61790"/>
              <a:gd name="adj2" fmla="val -4668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User Client &gt; Item &gt; Create &gt; Defect </a:t>
            </a:r>
            <a:r>
              <a:rPr lang="ko-KR" altLang="en-US" sz="1200" b="1" dirty="0">
                <a:solidFill>
                  <a:srgbClr val="4D4D4F"/>
                </a:solidFill>
              </a:rPr>
              <a:t>메뉴를 통해 </a:t>
            </a:r>
            <a:r>
              <a:rPr lang="en-US" altLang="ko-KR" sz="1200" b="1" dirty="0">
                <a:solidFill>
                  <a:srgbClr val="4D4D4F"/>
                </a:solidFill>
              </a:rPr>
              <a:t>Defect Item </a:t>
            </a:r>
            <a:r>
              <a:rPr lang="ko-KR" altLang="en-US" sz="1200" b="1" dirty="0">
                <a:solidFill>
                  <a:srgbClr val="4D4D4F"/>
                </a:solidFill>
              </a:rPr>
              <a:t>생성</a:t>
            </a:r>
          </a:p>
        </p:txBody>
      </p:sp>
      <p:sp>
        <p:nvSpPr>
          <p:cNvPr id="7" name="모서리가 둥근 직사각형 6"/>
          <p:cNvSpPr/>
          <p:nvPr/>
        </p:nvSpPr>
        <p:spPr>
          <a:xfrm>
            <a:off x="366912" y="2222844"/>
            <a:ext cx="218886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8" name="모서리가 둥근 직사각형 7"/>
          <p:cNvSpPr/>
          <p:nvPr/>
        </p:nvSpPr>
        <p:spPr>
          <a:xfrm>
            <a:off x="2555776" y="3753036"/>
            <a:ext cx="1547549"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Tree>
    <p:extLst>
      <p:ext uri="{BB962C8B-B14F-4D97-AF65-F5344CB8AC3E}">
        <p14:creationId xmlns:p14="http://schemas.microsoft.com/office/powerpoint/2010/main" val="2715360843"/>
      </p:ext>
    </p:extLst>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smtClean="0">
                <a:latin typeface="맑은 고딕" pitchFamily="50" charset="-127"/>
                <a:ea typeface="맑은 고딕" pitchFamily="50" charset="-127"/>
              </a:rPr>
              <a:t>결함 </a:t>
            </a:r>
            <a:r>
              <a:rPr lang="ko-KR" altLang="en-US" b="1" dirty="0">
                <a:latin typeface="맑은 고딕" pitchFamily="50" charset="-127"/>
                <a:ea typeface="맑은 고딕" pitchFamily="50" charset="-127"/>
              </a:rPr>
              <a:t>관리 </a:t>
            </a:r>
            <a:r>
              <a:rPr lang="en-US" altLang="ko-KR" b="1" dirty="0">
                <a:latin typeface="맑은 고딕" pitchFamily="50" charset="-127"/>
                <a:ea typeface="맑은 고딕" pitchFamily="50" charset="-127"/>
              </a:rPr>
              <a:t>(Defect Management)</a:t>
            </a:r>
            <a:endParaRPr lang="ko-KR" altLang="en-US" dirty="0"/>
          </a:p>
        </p:txBody>
      </p:sp>
      <p:pic>
        <p:nvPicPr>
          <p:cNvPr id="2050"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16" y="108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44" y="387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사각형 설명선 6"/>
          <p:cNvSpPr/>
          <p:nvPr/>
        </p:nvSpPr>
        <p:spPr>
          <a:xfrm>
            <a:off x="4499992" y="1597456"/>
            <a:ext cx="2592288" cy="225168"/>
          </a:xfrm>
          <a:prstGeom prst="wedgeRectCallout">
            <a:avLst>
              <a:gd name="adj1" fmla="val -69550"/>
              <a:gd name="adj2" fmla="val 4265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Assigned User Field. </a:t>
            </a:r>
            <a:r>
              <a:rPr lang="ko-KR" altLang="en-US" sz="1200" b="1" dirty="0">
                <a:solidFill>
                  <a:srgbClr val="4D4D4F"/>
                </a:solidFill>
              </a:rPr>
              <a:t>담당자 지정 </a:t>
            </a:r>
          </a:p>
        </p:txBody>
      </p:sp>
      <p:sp>
        <p:nvSpPr>
          <p:cNvPr id="8" name="모서리가 둥근 직사각형 7"/>
          <p:cNvSpPr/>
          <p:nvPr/>
        </p:nvSpPr>
        <p:spPr>
          <a:xfrm>
            <a:off x="2843808" y="1670720"/>
            <a:ext cx="1224136"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9" name="모서리가 둥근 직사각형 8"/>
          <p:cNvSpPr/>
          <p:nvPr/>
        </p:nvSpPr>
        <p:spPr>
          <a:xfrm>
            <a:off x="683568" y="1790844"/>
            <a:ext cx="151216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0" name="사각형 설명선 9"/>
          <p:cNvSpPr/>
          <p:nvPr/>
        </p:nvSpPr>
        <p:spPr>
          <a:xfrm>
            <a:off x="2411760" y="2015932"/>
            <a:ext cx="2376264" cy="225168"/>
          </a:xfrm>
          <a:prstGeom prst="wedgeRectCallout">
            <a:avLst>
              <a:gd name="adj1" fmla="val -61790"/>
              <a:gd name="adj2" fmla="val -4668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rgbClr val="4D4D4F"/>
                </a:solidFill>
              </a:rPr>
              <a:t>Project Field. </a:t>
            </a:r>
            <a:r>
              <a:rPr lang="ko-KR" altLang="en-US" sz="1200" b="1" dirty="0">
                <a:solidFill>
                  <a:srgbClr val="4D4D4F"/>
                </a:solidFill>
              </a:rPr>
              <a:t>프로젝트 선택 </a:t>
            </a:r>
          </a:p>
        </p:txBody>
      </p:sp>
      <p:sp>
        <p:nvSpPr>
          <p:cNvPr id="11" name="모서리가 둥근 직사각형 10"/>
          <p:cNvSpPr/>
          <p:nvPr/>
        </p:nvSpPr>
        <p:spPr>
          <a:xfrm>
            <a:off x="467544" y="2350428"/>
            <a:ext cx="5328592" cy="5025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2" name="사각형 설명선 11"/>
          <p:cNvSpPr/>
          <p:nvPr/>
        </p:nvSpPr>
        <p:spPr>
          <a:xfrm>
            <a:off x="6084168" y="2593742"/>
            <a:ext cx="2592288" cy="475218"/>
          </a:xfrm>
          <a:prstGeom prst="wedgeRectCallout">
            <a:avLst>
              <a:gd name="adj1" fmla="val -61790"/>
              <a:gd name="adj2" fmla="val -4668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rgbClr val="4D4D4F"/>
                </a:solidFill>
              </a:rPr>
              <a:t>Description Field. </a:t>
            </a:r>
            <a:r>
              <a:rPr lang="ko-KR" altLang="en-US" sz="1200" b="1" dirty="0">
                <a:solidFill>
                  <a:srgbClr val="4D4D4F"/>
                </a:solidFill>
              </a:rPr>
              <a:t>결함 생성의 원인 및 설명 </a:t>
            </a:r>
          </a:p>
        </p:txBody>
      </p:sp>
      <p:sp>
        <p:nvSpPr>
          <p:cNvPr id="13" name="모서리가 둥근 직사각형 12"/>
          <p:cNvSpPr/>
          <p:nvPr/>
        </p:nvSpPr>
        <p:spPr>
          <a:xfrm>
            <a:off x="387584" y="1427264"/>
            <a:ext cx="61206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4" name="사각형 설명선 13"/>
          <p:cNvSpPr/>
          <p:nvPr/>
        </p:nvSpPr>
        <p:spPr>
          <a:xfrm>
            <a:off x="1286400" y="1216036"/>
            <a:ext cx="1368152" cy="225168"/>
          </a:xfrm>
          <a:prstGeom prst="wedgeRectCallout">
            <a:avLst>
              <a:gd name="adj1" fmla="val -69550"/>
              <a:gd name="adj2" fmla="val 4265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rgbClr val="4D4D4F"/>
                </a:solidFill>
              </a:rPr>
              <a:t>Properties Tab</a:t>
            </a:r>
            <a:endParaRPr lang="ko-KR" altLang="en-US" sz="1200" b="1" dirty="0">
              <a:solidFill>
                <a:srgbClr val="4D4D4F"/>
              </a:solidFill>
            </a:endParaRPr>
          </a:p>
        </p:txBody>
      </p:sp>
      <p:sp>
        <p:nvSpPr>
          <p:cNvPr id="15" name="모서리가 둥근 직사각형 14"/>
          <p:cNvSpPr/>
          <p:nvPr/>
        </p:nvSpPr>
        <p:spPr>
          <a:xfrm>
            <a:off x="467544" y="4725144"/>
            <a:ext cx="5328592" cy="5025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7" name="사각형 설명선 16"/>
          <p:cNvSpPr/>
          <p:nvPr/>
        </p:nvSpPr>
        <p:spPr>
          <a:xfrm>
            <a:off x="6084168" y="4725144"/>
            <a:ext cx="2592288" cy="936104"/>
          </a:xfrm>
          <a:prstGeom prst="wedgeRectCallout">
            <a:avLst>
              <a:gd name="adj1" fmla="val -61790"/>
              <a:gd name="adj2" fmla="val -4668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rgbClr val="4D4D4F"/>
                </a:solidFill>
              </a:rPr>
              <a:t>Computing Field. </a:t>
            </a:r>
            <a:r>
              <a:rPr lang="ko-KR" altLang="en-US" sz="1200" b="1" dirty="0">
                <a:solidFill>
                  <a:srgbClr val="4D4D4F"/>
                </a:solidFill>
              </a:rPr>
              <a:t>결함이 발생하여 해결 되기까지 의 시간 및 그 </a:t>
            </a:r>
            <a:r>
              <a:rPr lang="ko-KR" altLang="en-US" sz="1200" b="1" dirty="0" smtClean="0">
                <a:solidFill>
                  <a:srgbClr val="4D4D4F"/>
                </a:solidFill>
              </a:rPr>
              <a:t>기간 동안 </a:t>
            </a:r>
            <a:r>
              <a:rPr lang="ko-KR" altLang="en-US" sz="1200" b="1" dirty="0">
                <a:solidFill>
                  <a:srgbClr val="4D4D4F"/>
                </a:solidFill>
              </a:rPr>
              <a:t>생성된 </a:t>
            </a:r>
            <a:r>
              <a:rPr lang="en-US" altLang="ko-KR" sz="1200" b="1" dirty="0">
                <a:solidFill>
                  <a:srgbClr val="4D4D4F"/>
                </a:solidFill>
              </a:rPr>
              <a:t>Change Package</a:t>
            </a:r>
            <a:r>
              <a:rPr lang="ko-KR" altLang="en-US" sz="1200" b="1" dirty="0">
                <a:solidFill>
                  <a:srgbClr val="4D4D4F"/>
                </a:solidFill>
              </a:rPr>
              <a:t>의 개수 및 정보를 제공 </a:t>
            </a:r>
          </a:p>
        </p:txBody>
      </p:sp>
      <p:sp>
        <p:nvSpPr>
          <p:cNvPr id="18" name="사각형 설명선 17"/>
          <p:cNvSpPr/>
          <p:nvPr/>
        </p:nvSpPr>
        <p:spPr>
          <a:xfrm>
            <a:off x="1547664" y="4067384"/>
            <a:ext cx="1368152" cy="225168"/>
          </a:xfrm>
          <a:prstGeom prst="wedgeRectCallout">
            <a:avLst>
              <a:gd name="adj1" fmla="val -69550"/>
              <a:gd name="adj2" fmla="val 4265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rgbClr val="4D4D4F"/>
                </a:solidFill>
              </a:rPr>
              <a:t>Metrics Tab</a:t>
            </a:r>
            <a:endParaRPr lang="ko-KR" altLang="en-US" sz="1200" b="1" dirty="0">
              <a:solidFill>
                <a:srgbClr val="4D4D4F"/>
              </a:solidFill>
            </a:endParaRPr>
          </a:p>
        </p:txBody>
      </p:sp>
      <p:sp>
        <p:nvSpPr>
          <p:cNvPr id="19" name="모서리가 둥근 직사각형 18"/>
          <p:cNvSpPr/>
          <p:nvPr/>
        </p:nvSpPr>
        <p:spPr>
          <a:xfrm>
            <a:off x="674332" y="4194836"/>
            <a:ext cx="61206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Tree>
    <p:extLst>
      <p:ext uri="{BB962C8B-B14F-4D97-AF65-F5344CB8AC3E}">
        <p14:creationId xmlns:p14="http://schemas.microsoft.com/office/powerpoint/2010/main" val="1496161101"/>
      </p:ext>
    </p:extLst>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제목 1"/>
          <p:cNvSpPr>
            <a:spLocks noGrp="1"/>
          </p:cNvSpPr>
          <p:nvPr>
            <p:ph type="title"/>
          </p:nvPr>
        </p:nvSpPr>
        <p:spPr/>
        <p:txBody>
          <a:bodyPr/>
          <a:lstStyle/>
          <a:p>
            <a:r>
              <a:rPr lang="ko-KR" altLang="en-US" b="1" dirty="0" smtClean="0">
                <a:latin typeface="맑은 고딕" pitchFamily="50" charset="-127"/>
                <a:ea typeface="맑은 고딕" pitchFamily="50" charset="-127"/>
              </a:rPr>
              <a:t>결함 </a:t>
            </a:r>
            <a:r>
              <a:rPr lang="ko-KR" altLang="en-US" b="1" dirty="0">
                <a:latin typeface="맑은 고딕" pitchFamily="50" charset="-127"/>
                <a:ea typeface="맑은 고딕" pitchFamily="50" charset="-127"/>
              </a:rPr>
              <a:t>관리 </a:t>
            </a:r>
            <a:r>
              <a:rPr lang="en-US" altLang="ko-KR" b="1" dirty="0">
                <a:latin typeface="맑은 고딕" pitchFamily="50" charset="-127"/>
                <a:ea typeface="맑은 고딕" pitchFamily="50" charset="-127"/>
              </a:rPr>
              <a:t>(Defect Management)</a:t>
            </a:r>
            <a:endParaRPr lang="ko-KR"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844824"/>
            <a:ext cx="2880320"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모서리가 둥근 직사각형 6"/>
          <p:cNvSpPr/>
          <p:nvPr/>
        </p:nvSpPr>
        <p:spPr>
          <a:xfrm>
            <a:off x="467544" y="2222844"/>
            <a:ext cx="28803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8" name="TextBox 7"/>
          <p:cNvSpPr txBox="1"/>
          <p:nvPr/>
        </p:nvSpPr>
        <p:spPr>
          <a:xfrm>
            <a:off x="5940152" y="1080000"/>
            <a:ext cx="2858560" cy="1292662"/>
          </a:xfrm>
          <a:prstGeom prst="rect">
            <a:avLst/>
          </a:prstGeom>
          <a:noFill/>
        </p:spPr>
        <p:txBody>
          <a:bodyPr wrap="square" lIns="0" tIns="0" rIns="0" bIns="0" rtlCol="0">
            <a:spAutoFit/>
          </a:bodyPr>
          <a:lstStyle/>
          <a:p>
            <a:pPr marL="342900" indent="-342900">
              <a:buFont typeface="+mj-lt"/>
              <a:buAutoNum type="arabicPeriod"/>
            </a:pPr>
            <a:r>
              <a:rPr lang="en-US" altLang="ko-KR" sz="1400" b="1" dirty="0">
                <a:solidFill>
                  <a:srgbClr val="4D4D4F"/>
                </a:solidFill>
                <a:latin typeface="맑은 고딕" pitchFamily="50" charset="-127"/>
                <a:ea typeface="맑은 고딕" pitchFamily="50" charset="-127"/>
              </a:rPr>
              <a:t>Defect Item </a:t>
            </a:r>
            <a:r>
              <a:rPr lang="ko-KR" altLang="en-US" sz="1400" b="1" dirty="0">
                <a:solidFill>
                  <a:srgbClr val="4D4D4F"/>
                </a:solidFill>
                <a:latin typeface="맑은 고딕" pitchFamily="50" charset="-127"/>
                <a:ea typeface="맑은 고딕" pitchFamily="50" charset="-127"/>
              </a:rPr>
              <a:t>생성 후 </a:t>
            </a:r>
            <a:r>
              <a:rPr lang="en-US" altLang="ko-KR" sz="1400" b="1" dirty="0">
                <a:solidFill>
                  <a:srgbClr val="4D4D4F"/>
                </a:solidFill>
                <a:latin typeface="맑은 고딕" pitchFamily="50" charset="-127"/>
                <a:ea typeface="맑은 고딕" pitchFamily="50" charset="-127"/>
              </a:rPr>
              <a:t>Relationships </a:t>
            </a:r>
            <a:r>
              <a:rPr lang="ko-KR" altLang="en-US" sz="1400" b="1" dirty="0">
                <a:solidFill>
                  <a:srgbClr val="4D4D4F"/>
                </a:solidFill>
                <a:latin typeface="맑은 고딕" pitchFamily="50" charset="-127"/>
                <a:ea typeface="맑은 고딕" pitchFamily="50" charset="-127"/>
              </a:rPr>
              <a:t>탭에서 </a:t>
            </a:r>
            <a:r>
              <a:rPr lang="en-US" altLang="ko-KR" sz="1400" b="1" dirty="0">
                <a:solidFill>
                  <a:srgbClr val="4D4D4F"/>
                </a:solidFill>
                <a:latin typeface="맑은 고딕" pitchFamily="50" charset="-127"/>
                <a:ea typeface="맑은 고딕" pitchFamily="50" charset="-127"/>
              </a:rPr>
              <a:t>Defect</a:t>
            </a:r>
            <a:r>
              <a:rPr lang="ko-KR" altLang="en-US" sz="1400" b="1" dirty="0">
                <a:solidFill>
                  <a:srgbClr val="4D4D4F"/>
                </a:solidFill>
                <a:latin typeface="맑은 고딕" pitchFamily="50" charset="-127"/>
                <a:ea typeface="맑은 고딕" pitchFamily="50" charset="-127"/>
              </a:rPr>
              <a:t>와 관련된 </a:t>
            </a:r>
            <a:r>
              <a:rPr lang="en-US" altLang="ko-KR" sz="1400" b="1" dirty="0">
                <a:solidFill>
                  <a:srgbClr val="4D4D4F"/>
                </a:solidFill>
                <a:latin typeface="맑은 고딕" pitchFamily="50" charset="-127"/>
                <a:ea typeface="맑은 고딕" pitchFamily="50" charset="-127"/>
              </a:rPr>
              <a:t>Item</a:t>
            </a:r>
            <a:r>
              <a:rPr lang="ko-KR" altLang="en-US" sz="1400" b="1" dirty="0">
                <a:solidFill>
                  <a:srgbClr val="4D4D4F"/>
                </a:solidFill>
                <a:latin typeface="맑은 고딕" pitchFamily="50" charset="-127"/>
                <a:ea typeface="맑은 고딕" pitchFamily="50" charset="-127"/>
              </a:rPr>
              <a:t>인 </a:t>
            </a:r>
            <a:r>
              <a:rPr lang="en-US" altLang="ko-KR" sz="1400" b="1" dirty="0">
                <a:solidFill>
                  <a:srgbClr val="4D4D4F"/>
                </a:solidFill>
                <a:latin typeface="맑은 고딕" pitchFamily="50" charset="-127"/>
                <a:ea typeface="맑은 고딕" pitchFamily="50" charset="-127"/>
              </a:rPr>
              <a:t>Change Request</a:t>
            </a:r>
            <a:r>
              <a:rPr lang="ko-KR" altLang="en-US" sz="1400" b="1" dirty="0">
                <a:solidFill>
                  <a:srgbClr val="4D4D4F"/>
                </a:solidFill>
                <a:latin typeface="맑은 고딕" pitchFamily="50" charset="-127"/>
                <a:ea typeface="맑은 고딕" pitchFamily="50" charset="-127"/>
              </a:rPr>
              <a:t>를 </a:t>
            </a:r>
            <a:r>
              <a:rPr lang="en-US" altLang="ko-KR" sz="1400" b="1" dirty="0">
                <a:solidFill>
                  <a:srgbClr val="4D4D4F"/>
                </a:solidFill>
                <a:latin typeface="맑은 고딕" pitchFamily="50" charset="-127"/>
                <a:ea typeface="맑은 고딕" pitchFamily="50" charset="-127"/>
              </a:rPr>
              <a:t>Defect Item</a:t>
            </a:r>
            <a:r>
              <a:rPr lang="ko-KR" altLang="en-US" sz="1400" b="1" dirty="0">
                <a:solidFill>
                  <a:srgbClr val="4D4D4F"/>
                </a:solidFill>
                <a:latin typeface="맑은 고딕" pitchFamily="50" charset="-127"/>
                <a:ea typeface="맑은 고딕" pitchFamily="50" charset="-127"/>
              </a:rPr>
              <a:t>에서 생성할 수 있음</a:t>
            </a:r>
            <a:r>
              <a:rPr lang="en-US" altLang="ko-KR" sz="1400" b="1" dirty="0">
                <a:solidFill>
                  <a:srgbClr val="4D4D4F"/>
                </a:solidFill>
                <a:latin typeface="맑은 고딕" pitchFamily="50" charset="-127"/>
                <a:ea typeface="맑은 고딕" pitchFamily="50" charset="-127"/>
              </a:rPr>
              <a:t>.</a:t>
            </a:r>
          </a:p>
          <a:p>
            <a:pPr marL="342900" indent="-342900">
              <a:buFont typeface="+mj-lt"/>
              <a:buAutoNum type="arabicPeriod"/>
            </a:pPr>
            <a:endParaRPr lang="en-US" altLang="ko-KR" sz="1400" b="1" dirty="0">
              <a:solidFill>
                <a:srgbClr val="4D4D4F"/>
              </a:solidFill>
              <a:latin typeface="맑은 고딕" pitchFamily="50" charset="-127"/>
              <a:ea typeface="맑은 고딕" pitchFamily="50" charset="-127"/>
            </a:endParaRPr>
          </a:p>
        </p:txBody>
      </p:sp>
      <p:sp>
        <p:nvSpPr>
          <p:cNvPr id="9" name="모서리가 둥근 직사각형 8"/>
          <p:cNvSpPr/>
          <p:nvPr/>
        </p:nvSpPr>
        <p:spPr>
          <a:xfrm>
            <a:off x="1052752" y="1421920"/>
            <a:ext cx="57606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0" name="모서리가 둥근 직사각형 9"/>
          <p:cNvSpPr/>
          <p:nvPr/>
        </p:nvSpPr>
        <p:spPr>
          <a:xfrm>
            <a:off x="1979712" y="2347264"/>
            <a:ext cx="280831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1" name="사각형 설명선 10"/>
          <p:cNvSpPr/>
          <p:nvPr/>
        </p:nvSpPr>
        <p:spPr>
          <a:xfrm>
            <a:off x="1979712" y="1303652"/>
            <a:ext cx="1584176" cy="225168"/>
          </a:xfrm>
          <a:prstGeom prst="wedgeRectCallout">
            <a:avLst>
              <a:gd name="adj1" fmla="val -69550"/>
              <a:gd name="adj2" fmla="val 4265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Relationships Tab.</a:t>
            </a:r>
            <a:endParaRPr lang="ko-KR" altLang="en-US" sz="1200" b="1" dirty="0">
              <a:solidFill>
                <a:srgbClr val="4D4D4F"/>
              </a:solidFill>
            </a:endParaRPr>
          </a:p>
        </p:txBody>
      </p:sp>
      <p:sp>
        <p:nvSpPr>
          <p:cNvPr id="12" name="사각형 설명선 11"/>
          <p:cNvSpPr/>
          <p:nvPr/>
        </p:nvSpPr>
        <p:spPr>
          <a:xfrm>
            <a:off x="1052752" y="2092000"/>
            <a:ext cx="2061248" cy="225168"/>
          </a:xfrm>
          <a:prstGeom prst="wedgeRectCallout">
            <a:avLst>
              <a:gd name="adj1" fmla="val -69550"/>
              <a:gd name="adj2" fmla="val 4265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Create Related Item Icon</a:t>
            </a:r>
            <a:endParaRPr lang="ko-KR" altLang="en-US" sz="1200" b="1" dirty="0">
              <a:solidFill>
                <a:srgbClr val="4D4D4F"/>
              </a:solidFill>
            </a:endParaRPr>
          </a:p>
        </p:txBody>
      </p:sp>
      <p:sp>
        <p:nvSpPr>
          <p:cNvPr id="13" name="사각형 설명선 12"/>
          <p:cNvSpPr/>
          <p:nvPr/>
        </p:nvSpPr>
        <p:spPr>
          <a:xfrm>
            <a:off x="2389248" y="2812360"/>
            <a:ext cx="2061248" cy="225168"/>
          </a:xfrm>
          <a:prstGeom prst="wedgeRectCallout">
            <a:avLst>
              <a:gd name="adj1" fmla="val -21640"/>
              <a:gd name="adj2" fmla="val -14415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Change Request </a:t>
            </a:r>
            <a:r>
              <a:rPr lang="ko-KR" altLang="en-US" sz="1200" b="1" dirty="0">
                <a:solidFill>
                  <a:srgbClr val="4D4D4F"/>
                </a:solidFill>
              </a:rPr>
              <a:t>생성</a:t>
            </a:r>
          </a:p>
        </p:txBody>
      </p:sp>
    </p:spTree>
    <p:extLst>
      <p:ext uri="{BB962C8B-B14F-4D97-AF65-F5344CB8AC3E}">
        <p14:creationId xmlns:p14="http://schemas.microsoft.com/office/powerpoint/2010/main" val="2025782781"/>
      </p:ext>
    </p:extLst>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smtClean="0">
                <a:latin typeface="맑은 고딕" pitchFamily="50" charset="-127"/>
                <a:ea typeface="맑은 고딕" pitchFamily="50" charset="-127"/>
              </a:rPr>
              <a:t>결함 </a:t>
            </a:r>
            <a:r>
              <a:rPr lang="ko-KR" altLang="en-US" b="1" dirty="0">
                <a:latin typeface="맑은 고딕" pitchFamily="50" charset="-127"/>
                <a:ea typeface="맑은 고딕" pitchFamily="50" charset="-127"/>
              </a:rPr>
              <a:t>관리 </a:t>
            </a:r>
            <a:r>
              <a:rPr lang="en-US" altLang="ko-KR" b="1" dirty="0">
                <a:latin typeface="맑은 고딕" pitchFamily="50" charset="-127"/>
                <a:ea typeface="맑은 고딕" pitchFamily="50" charset="-127"/>
              </a:rPr>
              <a:t>(Defect Management)</a:t>
            </a:r>
            <a:endParaRPr lang="ko-KR" altLang="en-US" dirty="0"/>
          </a:p>
        </p:txBody>
      </p:sp>
      <p:pic>
        <p:nvPicPr>
          <p:cNvPr id="6146"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08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3870000"/>
            <a:ext cx="5508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사각형 설명선 6"/>
          <p:cNvSpPr/>
          <p:nvPr/>
        </p:nvSpPr>
        <p:spPr>
          <a:xfrm>
            <a:off x="6300192" y="3861328"/>
            <a:ext cx="2484276" cy="864096"/>
          </a:xfrm>
          <a:prstGeom prst="wedgeRectCallout">
            <a:avLst>
              <a:gd name="adj1" fmla="val -68244"/>
              <a:gd name="adj2" fmla="val 19112"/>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Defect Item</a:t>
            </a:r>
            <a:r>
              <a:rPr lang="ko-KR" altLang="en-US" sz="1200" b="1" dirty="0">
                <a:solidFill>
                  <a:srgbClr val="4D4D4F"/>
                </a:solidFill>
              </a:rPr>
              <a:t>의 </a:t>
            </a:r>
            <a:r>
              <a:rPr lang="en-US" altLang="ko-KR" sz="1200" b="1" dirty="0" err="1">
                <a:solidFill>
                  <a:srgbClr val="4D4D4F"/>
                </a:solidFill>
              </a:rPr>
              <a:t>WorkFlow</a:t>
            </a:r>
            <a:r>
              <a:rPr lang="ko-KR" altLang="en-US" sz="1200" b="1" dirty="0">
                <a:solidFill>
                  <a:srgbClr val="4D4D4F"/>
                </a:solidFill>
              </a:rPr>
              <a:t>를 제공하여 현재 </a:t>
            </a:r>
            <a:r>
              <a:rPr lang="en-US" altLang="ko-KR" sz="1200" b="1" dirty="0">
                <a:solidFill>
                  <a:srgbClr val="4D4D4F"/>
                </a:solidFill>
              </a:rPr>
              <a:t>Defect Item</a:t>
            </a:r>
            <a:r>
              <a:rPr lang="ko-KR" altLang="en-US" sz="1200" b="1" dirty="0">
                <a:solidFill>
                  <a:srgbClr val="4D4D4F"/>
                </a:solidFill>
              </a:rPr>
              <a:t>의 </a:t>
            </a:r>
            <a:r>
              <a:rPr lang="en-US" altLang="ko-KR" sz="1200" b="1" dirty="0">
                <a:solidFill>
                  <a:srgbClr val="4D4D4F"/>
                </a:solidFill>
              </a:rPr>
              <a:t>State</a:t>
            </a:r>
            <a:r>
              <a:rPr lang="ko-KR" altLang="en-US" sz="1200" b="1" dirty="0">
                <a:solidFill>
                  <a:srgbClr val="4D4D4F"/>
                </a:solidFill>
              </a:rPr>
              <a:t>를 볼 수 있음</a:t>
            </a:r>
            <a:r>
              <a:rPr lang="en-US" altLang="ko-KR" sz="1200" b="1" dirty="0">
                <a:solidFill>
                  <a:srgbClr val="4D4D4F"/>
                </a:solidFill>
              </a:rPr>
              <a:t>.</a:t>
            </a:r>
          </a:p>
          <a:p>
            <a:r>
              <a:rPr lang="ko-KR" altLang="en-US" sz="1200" b="1" dirty="0">
                <a:solidFill>
                  <a:srgbClr val="4D4D4F"/>
                </a:solidFill>
              </a:rPr>
              <a:t>또한 </a:t>
            </a:r>
            <a:r>
              <a:rPr lang="en-US" altLang="ko-KR" sz="1200" b="1" dirty="0" err="1">
                <a:solidFill>
                  <a:srgbClr val="4D4D4F"/>
                </a:solidFill>
              </a:rPr>
              <a:t>WorkFlow</a:t>
            </a:r>
            <a:r>
              <a:rPr lang="ko-KR" altLang="en-US" sz="1200" b="1" dirty="0">
                <a:solidFill>
                  <a:srgbClr val="4D4D4F"/>
                </a:solidFill>
              </a:rPr>
              <a:t>의 수정이 가능함</a:t>
            </a:r>
            <a:r>
              <a:rPr lang="en-US" altLang="ko-KR" sz="1200" b="1" dirty="0">
                <a:solidFill>
                  <a:srgbClr val="4D4D4F"/>
                </a:solidFill>
              </a:rPr>
              <a:t>.</a:t>
            </a:r>
          </a:p>
        </p:txBody>
      </p:sp>
      <p:sp>
        <p:nvSpPr>
          <p:cNvPr id="8" name="사각형 설명선 7"/>
          <p:cNvSpPr/>
          <p:nvPr/>
        </p:nvSpPr>
        <p:spPr>
          <a:xfrm>
            <a:off x="1223790" y="1969743"/>
            <a:ext cx="2484276" cy="593162"/>
          </a:xfrm>
          <a:prstGeom prst="wedgeRectCallout">
            <a:avLst>
              <a:gd name="adj1" fmla="val -66772"/>
              <a:gd name="adj2" fmla="val -62435"/>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b="1" dirty="0" smtClean="0">
                <a:solidFill>
                  <a:srgbClr val="4D4D4F"/>
                </a:solidFill>
              </a:rPr>
              <a:t>결함</a:t>
            </a:r>
            <a:r>
              <a:rPr lang="ko-KR" altLang="en-US" sz="1200" b="1" dirty="0">
                <a:solidFill>
                  <a:srgbClr val="4D4D4F"/>
                </a:solidFill>
              </a:rPr>
              <a:t>과</a:t>
            </a:r>
            <a:r>
              <a:rPr lang="ko-KR" altLang="en-US" sz="1200" b="1" dirty="0" smtClean="0">
                <a:solidFill>
                  <a:srgbClr val="4D4D4F"/>
                </a:solidFill>
              </a:rPr>
              <a:t> </a:t>
            </a:r>
            <a:r>
              <a:rPr lang="ko-KR" altLang="en-US" sz="1200" b="1" dirty="0">
                <a:solidFill>
                  <a:srgbClr val="4D4D4F"/>
                </a:solidFill>
              </a:rPr>
              <a:t>관련된 파일을 추가하여 관리 할 수 있음</a:t>
            </a:r>
            <a:r>
              <a:rPr lang="en-US" altLang="ko-KR" sz="1200" b="1" dirty="0">
                <a:solidFill>
                  <a:srgbClr val="4D4D4F"/>
                </a:solidFill>
              </a:rPr>
              <a:t>.</a:t>
            </a:r>
            <a:endParaRPr lang="ko-KR" altLang="en-US" sz="1200" b="1" dirty="0">
              <a:solidFill>
                <a:srgbClr val="4D4D4F"/>
              </a:solidFill>
            </a:endParaRPr>
          </a:p>
        </p:txBody>
      </p:sp>
      <p:sp>
        <p:nvSpPr>
          <p:cNvPr id="9" name="모서리가 둥근 직사각형 8"/>
          <p:cNvSpPr/>
          <p:nvPr/>
        </p:nvSpPr>
        <p:spPr>
          <a:xfrm>
            <a:off x="467544" y="1673162"/>
            <a:ext cx="28803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0" name="사각형 설명선 9"/>
          <p:cNvSpPr/>
          <p:nvPr/>
        </p:nvSpPr>
        <p:spPr>
          <a:xfrm>
            <a:off x="2465928" y="4040728"/>
            <a:ext cx="1296144" cy="225168"/>
          </a:xfrm>
          <a:prstGeom prst="wedgeRectCallout">
            <a:avLst>
              <a:gd name="adj1" fmla="val -64671"/>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Workflow Tab</a:t>
            </a:r>
            <a:endParaRPr lang="ko-KR" altLang="en-US" sz="1200" b="1" dirty="0">
              <a:solidFill>
                <a:srgbClr val="4D4D4F"/>
              </a:solidFill>
            </a:endParaRPr>
          </a:p>
        </p:txBody>
      </p:sp>
      <p:sp>
        <p:nvSpPr>
          <p:cNvPr id="11" name="사각형 설명선 10"/>
          <p:cNvSpPr/>
          <p:nvPr/>
        </p:nvSpPr>
        <p:spPr>
          <a:xfrm>
            <a:off x="2321912" y="1304856"/>
            <a:ext cx="1440160" cy="225168"/>
          </a:xfrm>
          <a:prstGeom prst="wedgeRectCallout">
            <a:avLst>
              <a:gd name="adj1" fmla="val -65306"/>
              <a:gd name="adj2" fmla="val 5483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4D4D4F"/>
                </a:solidFill>
              </a:rPr>
              <a:t>Attachments Tab</a:t>
            </a:r>
            <a:endParaRPr lang="ko-KR" altLang="en-US" sz="1200" b="1" dirty="0">
              <a:solidFill>
                <a:srgbClr val="4D4D4F"/>
              </a:solidFill>
            </a:endParaRPr>
          </a:p>
        </p:txBody>
      </p:sp>
      <p:sp>
        <p:nvSpPr>
          <p:cNvPr id="12" name="모서리가 둥근 직사각형 11"/>
          <p:cNvSpPr/>
          <p:nvPr/>
        </p:nvSpPr>
        <p:spPr>
          <a:xfrm>
            <a:off x="1475656" y="1444756"/>
            <a:ext cx="64807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1414704"/>
            <a:ext cx="3276601"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사각형 설명선 12"/>
          <p:cNvSpPr/>
          <p:nvPr/>
        </p:nvSpPr>
        <p:spPr>
          <a:xfrm>
            <a:off x="6372200" y="2319817"/>
            <a:ext cx="2484276" cy="593162"/>
          </a:xfrm>
          <a:prstGeom prst="wedgeRectCallout">
            <a:avLst>
              <a:gd name="adj1" fmla="val -40271"/>
              <a:gd name="adj2" fmla="val 93263"/>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smtClean="0">
                <a:solidFill>
                  <a:srgbClr val="4D4D4F"/>
                </a:solidFill>
              </a:rPr>
              <a:t>+ </a:t>
            </a:r>
            <a:r>
              <a:rPr lang="ko-KR" altLang="en-US" sz="1200" b="1" dirty="0" smtClean="0">
                <a:solidFill>
                  <a:srgbClr val="4D4D4F"/>
                </a:solidFill>
              </a:rPr>
              <a:t>아이콘 선택 시 파일 선택하는 창이 나타남</a:t>
            </a:r>
            <a:r>
              <a:rPr lang="en-US" altLang="ko-KR" sz="1200" b="1" dirty="0" smtClean="0">
                <a:solidFill>
                  <a:srgbClr val="4D4D4F"/>
                </a:solidFill>
              </a:rPr>
              <a:t>. </a:t>
            </a:r>
            <a:r>
              <a:rPr lang="ko-KR" altLang="en-US" sz="1200" b="1" dirty="0" smtClean="0">
                <a:solidFill>
                  <a:srgbClr val="4D4D4F"/>
                </a:solidFill>
              </a:rPr>
              <a:t>추가할 파일 선택 후 </a:t>
            </a:r>
            <a:r>
              <a:rPr lang="en-US" altLang="ko-KR" sz="1200" b="1" dirty="0" smtClean="0">
                <a:solidFill>
                  <a:srgbClr val="4D4D4F"/>
                </a:solidFill>
              </a:rPr>
              <a:t>OK</a:t>
            </a:r>
            <a:endParaRPr lang="ko-KR" altLang="en-US" sz="1200" b="1" dirty="0">
              <a:solidFill>
                <a:srgbClr val="4D4D4F"/>
              </a:solidFill>
            </a:endParaRPr>
          </a:p>
        </p:txBody>
      </p:sp>
    </p:spTree>
    <p:extLst>
      <p:ext uri="{BB962C8B-B14F-4D97-AF65-F5344CB8AC3E}">
        <p14:creationId xmlns:p14="http://schemas.microsoft.com/office/powerpoint/2010/main" val="2035769492"/>
      </p:ext>
    </p:extLst>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5"/>
          </p:nvPr>
        </p:nvSpPr>
        <p:spPr>
          <a:xfrm>
            <a:off x="553356" y="3000777"/>
            <a:ext cx="8255129" cy="2330640"/>
          </a:xfrm>
        </p:spPr>
        <p:txBody>
          <a:bodyPr/>
          <a:lstStyle/>
          <a:p>
            <a:r>
              <a:rPr lang="ko-KR" altLang="en-US" dirty="0" smtClean="0">
                <a:latin typeface="맑은 고딕" pitchFamily="50" charset="-127"/>
                <a:ea typeface="맑은 고딕" pitchFamily="50" charset="-127"/>
              </a:rPr>
              <a:t>테스트</a:t>
            </a:r>
            <a:r>
              <a:rPr lang="en-US" altLang="ko-KR" dirty="0" smtClean="0">
                <a:latin typeface="맑은 고딕" pitchFamily="50" charset="-127"/>
                <a:ea typeface="맑은 고딕" pitchFamily="50" charset="-127"/>
              </a:rPr>
              <a:t> </a:t>
            </a:r>
            <a:r>
              <a:rPr lang="ko-KR" altLang="en-US" dirty="0" smtClean="0">
                <a:latin typeface="맑은 고딕" pitchFamily="50" charset="-127"/>
                <a:ea typeface="맑은 고딕" pitchFamily="50" charset="-127"/>
              </a:rPr>
              <a:t>관리</a:t>
            </a:r>
            <a:endParaRPr lang="en-US" altLang="ko-KR" dirty="0" smtClean="0">
              <a:latin typeface="맑은 고딕" pitchFamily="50" charset="-127"/>
              <a:ea typeface="맑은 고딕" pitchFamily="50" charset="-127"/>
            </a:endParaRPr>
          </a:p>
        </p:txBody>
      </p:sp>
      <p:sp>
        <p:nvSpPr>
          <p:cNvPr id="6" name="Title 5"/>
          <p:cNvSpPr>
            <a:spLocks noGrp="1"/>
          </p:cNvSpPr>
          <p:nvPr>
            <p:ph type="title"/>
          </p:nvPr>
        </p:nvSpPr>
        <p:spPr>
          <a:xfrm>
            <a:off x="441327" y="2098802"/>
            <a:ext cx="8255129" cy="457200"/>
          </a:xfrm>
        </p:spPr>
        <p:txBody>
          <a:bodyPr/>
          <a:lstStyle/>
          <a:p>
            <a:r>
              <a:rPr lang="ko-KR" altLang="en-US" sz="3200" b="1" dirty="0" smtClean="0">
                <a:latin typeface="맑은 고딕" pitchFamily="50" charset="-127"/>
                <a:ea typeface="맑은 고딕" pitchFamily="50" charset="-127"/>
              </a:rPr>
              <a:t>테스트 관리</a:t>
            </a:r>
            <a:endParaRPr lang="en-US" sz="3200" b="1" dirty="0">
              <a:latin typeface="맑은 고딕" pitchFamily="50" charset="-127"/>
              <a:ea typeface="맑은 고딕" pitchFamily="50" charset="-127"/>
            </a:endParaRPr>
          </a:p>
        </p:txBody>
      </p:sp>
      <p:sp>
        <p:nvSpPr>
          <p:cNvPr id="4" name="직사각형 3"/>
          <p:cNvSpPr/>
          <p:nvPr/>
        </p:nvSpPr>
        <p:spPr>
          <a:xfrm>
            <a:off x="243254" y="2911525"/>
            <a:ext cx="6224723" cy="565150"/>
          </a:xfrm>
          <a:prstGeom prst="rect">
            <a:avLst/>
          </a:prstGeom>
          <a:solidFill>
            <a:srgbClr val="3399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Tree>
    <p:extLst>
      <p:ext uri="{BB962C8B-B14F-4D97-AF65-F5344CB8AC3E}">
        <p14:creationId xmlns:p14="http://schemas.microsoft.com/office/powerpoint/2010/main" val="2797270831"/>
      </p:ext>
    </p:extLst>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Autofit/>
          </a:bodyPr>
          <a:lstStyle/>
          <a:p>
            <a:r>
              <a:rPr lang="ko-KR" altLang="en-US" b="1" dirty="0" smtClean="0">
                <a:latin typeface="맑은 고딕" pitchFamily="50" charset="-127"/>
                <a:ea typeface="맑은 고딕" pitchFamily="50" charset="-127"/>
              </a:rPr>
              <a:t>테스트 관리 </a:t>
            </a:r>
            <a:r>
              <a:rPr lang="en-US" altLang="ko-KR" b="1" dirty="0" smtClean="0">
                <a:latin typeface="맑은 고딕" pitchFamily="50" charset="-127"/>
                <a:ea typeface="맑은 고딕" pitchFamily="50" charset="-127"/>
              </a:rPr>
              <a:t>(Test Management)</a:t>
            </a:r>
            <a:endParaRPr lang="en-US" b="1" dirty="0">
              <a:latin typeface="맑은 고딕" pitchFamily="50" charset="-127"/>
              <a:ea typeface="맑은 고딕" pitchFamily="50" charset="-127"/>
            </a:endParaRPr>
          </a:p>
        </p:txBody>
      </p:sp>
      <p:grpSp>
        <p:nvGrpSpPr>
          <p:cNvPr id="45" name="그룹 44"/>
          <p:cNvGrpSpPr/>
          <p:nvPr/>
        </p:nvGrpSpPr>
        <p:grpSpPr>
          <a:xfrm>
            <a:off x="900977" y="1260918"/>
            <a:ext cx="5220000" cy="3780000"/>
            <a:chOff x="468929" y="1555209"/>
            <a:chExt cx="5472608" cy="4322060"/>
          </a:xfrm>
          <a:scene3d>
            <a:camera prst="perspectiveContrastingRightFacing"/>
            <a:lightRig rig="threePt" dir="t"/>
          </a:scene3d>
        </p:grpSpPr>
        <p:sp>
          <p:nvSpPr>
            <p:cNvPr id="185" name="모서리가 둥근 직사각형 184"/>
            <p:cNvSpPr/>
            <p:nvPr/>
          </p:nvSpPr>
          <p:spPr>
            <a:xfrm>
              <a:off x="468929" y="1555209"/>
              <a:ext cx="5472608" cy="4322060"/>
            </a:xfrm>
            <a:prstGeom prst="round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4000" b="1" dirty="0" smtClean="0">
                <a:solidFill>
                  <a:schemeClr val="bg1"/>
                </a:solidFill>
              </a:endParaRPr>
            </a:p>
            <a:p>
              <a:pPr algn="ctr"/>
              <a:r>
                <a:rPr lang="en-US" altLang="ko-KR" sz="4000" b="1" dirty="0" smtClean="0">
                  <a:solidFill>
                    <a:schemeClr val="bg1"/>
                  </a:solidFill>
                </a:rPr>
                <a:t>Test Case</a:t>
              </a:r>
            </a:p>
            <a:p>
              <a:pPr algn="ctr"/>
              <a:endParaRPr lang="en-US" altLang="ko-KR" sz="2800" b="1" dirty="0">
                <a:solidFill>
                  <a:schemeClr val="bg1"/>
                </a:solidFill>
              </a:endParaRPr>
            </a:p>
            <a:p>
              <a:pPr algn="ctr"/>
              <a:endParaRPr lang="en-US" altLang="ko-KR" sz="2800" b="1" dirty="0" smtClean="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ko-KR" altLang="en-US" dirty="0" smtClean="0">
                <a:solidFill>
                  <a:schemeClr val="bg1"/>
                </a:solidFill>
              </a:endParaRPr>
            </a:p>
          </p:txBody>
        </p:sp>
        <p:sp>
          <p:nvSpPr>
            <p:cNvPr id="186" name="모서리가 둥근 직사각형 185"/>
            <p:cNvSpPr/>
            <p:nvPr/>
          </p:nvSpPr>
          <p:spPr>
            <a:xfrm>
              <a:off x="782562" y="2714934"/>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sp>
          <p:nvSpPr>
            <p:cNvPr id="187" name="모서리가 둥근 직사각형 186"/>
            <p:cNvSpPr/>
            <p:nvPr/>
          </p:nvSpPr>
          <p:spPr>
            <a:xfrm>
              <a:off x="3291738" y="2714934"/>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sp>
          <p:nvSpPr>
            <p:cNvPr id="188" name="모서리가 둥근 직사각형 187"/>
            <p:cNvSpPr/>
            <p:nvPr/>
          </p:nvSpPr>
          <p:spPr>
            <a:xfrm>
              <a:off x="782561" y="4258251"/>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sp>
          <p:nvSpPr>
            <p:cNvPr id="189" name="모서리가 둥근 직사각형 188"/>
            <p:cNvSpPr/>
            <p:nvPr/>
          </p:nvSpPr>
          <p:spPr>
            <a:xfrm>
              <a:off x="3291738" y="4258246"/>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grpSp>
      <p:grpSp>
        <p:nvGrpSpPr>
          <p:cNvPr id="280" name="그룹 279"/>
          <p:cNvGrpSpPr/>
          <p:nvPr/>
        </p:nvGrpSpPr>
        <p:grpSpPr>
          <a:xfrm>
            <a:off x="2051720" y="1797499"/>
            <a:ext cx="5220000" cy="3780000"/>
            <a:chOff x="468929" y="1555209"/>
            <a:chExt cx="5472608" cy="4322060"/>
          </a:xfrm>
          <a:scene3d>
            <a:camera prst="perspectiveContrastingRightFacing"/>
            <a:lightRig rig="threePt" dir="t"/>
          </a:scene3d>
        </p:grpSpPr>
        <p:sp>
          <p:nvSpPr>
            <p:cNvPr id="281" name="모서리가 둥근 직사각형 280"/>
            <p:cNvSpPr/>
            <p:nvPr/>
          </p:nvSpPr>
          <p:spPr>
            <a:xfrm>
              <a:off x="468929" y="1555209"/>
              <a:ext cx="5472608" cy="4322060"/>
            </a:xfrm>
            <a:prstGeom prst="round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4000" b="1" dirty="0" smtClean="0">
                <a:solidFill>
                  <a:schemeClr val="bg1"/>
                </a:solidFill>
              </a:endParaRPr>
            </a:p>
            <a:p>
              <a:pPr algn="ctr"/>
              <a:r>
                <a:rPr lang="en-US" altLang="ko-KR" sz="4000" b="1" dirty="0" smtClean="0">
                  <a:solidFill>
                    <a:schemeClr val="bg1"/>
                  </a:solidFill>
                </a:rPr>
                <a:t>Test Case</a:t>
              </a:r>
            </a:p>
            <a:p>
              <a:pPr algn="ctr"/>
              <a:endParaRPr lang="en-US" altLang="ko-KR" sz="2800" b="1" dirty="0">
                <a:solidFill>
                  <a:schemeClr val="bg1"/>
                </a:solidFill>
              </a:endParaRPr>
            </a:p>
            <a:p>
              <a:pPr algn="ctr"/>
              <a:endParaRPr lang="en-US" altLang="ko-KR" sz="2800" b="1" dirty="0" smtClean="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ko-KR" altLang="en-US" dirty="0" smtClean="0">
                <a:solidFill>
                  <a:schemeClr val="bg1"/>
                </a:solidFill>
              </a:endParaRPr>
            </a:p>
          </p:txBody>
        </p:sp>
        <p:sp>
          <p:nvSpPr>
            <p:cNvPr id="282" name="모서리가 둥근 직사각형 281"/>
            <p:cNvSpPr/>
            <p:nvPr/>
          </p:nvSpPr>
          <p:spPr>
            <a:xfrm>
              <a:off x="782562" y="2714934"/>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sp>
          <p:nvSpPr>
            <p:cNvPr id="283" name="모서리가 둥근 직사각형 282"/>
            <p:cNvSpPr/>
            <p:nvPr/>
          </p:nvSpPr>
          <p:spPr>
            <a:xfrm>
              <a:off x="3291738" y="2714934"/>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sp>
          <p:nvSpPr>
            <p:cNvPr id="284" name="모서리가 둥근 직사각형 283"/>
            <p:cNvSpPr/>
            <p:nvPr/>
          </p:nvSpPr>
          <p:spPr>
            <a:xfrm>
              <a:off x="782561" y="4258251"/>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sp>
          <p:nvSpPr>
            <p:cNvPr id="285" name="모서리가 둥근 직사각형 284"/>
            <p:cNvSpPr/>
            <p:nvPr/>
          </p:nvSpPr>
          <p:spPr>
            <a:xfrm>
              <a:off x="3291738" y="4258246"/>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grpSp>
      <p:grpSp>
        <p:nvGrpSpPr>
          <p:cNvPr id="286" name="그룹 285"/>
          <p:cNvGrpSpPr/>
          <p:nvPr/>
        </p:nvGrpSpPr>
        <p:grpSpPr>
          <a:xfrm>
            <a:off x="3203848" y="2339506"/>
            <a:ext cx="5220000" cy="3780000"/>
            <a:chOff x="468929" y="1555209"/>
            <a:chExt cx="5472608" cy="4322060"/>
          </a:xfrm>
          <a:scene3d>
            <a:camera prst="perspectiveContrastingRightFacing"/>
            <a:lightRig rig="threePt" dir="t"/>
          </a:scene3d>
        </p:grpSpPr>
        <p:sp>
          <p:nvSpPr>
            <p:cNvPr id="287" name="모서리가 둥근 직사각형 286"/>
            <p:cNvSpPr/>
            <p:nvPr/>
          </p:nvSpPr>
          <p:spPr>
            <a:xfrm>
              <a:off x="468929" y="1555209"/>
              <a:ext cx="5472608" cy="4322060"/>
            </a:xfrm>
            <a:prstGeom prst="round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4000" b="1" dirty="0" smtClean="0">
                <a:solidFill>
                  <a:schemeClr val="bg1"/>
                </a:solidFill>
              </a:endParaRPr>
            </a:p>
            <a:p>
              <a:pPr algn="ctr"/>
              <a:r>
                <a:rPr lang="en-US" altLang="ko-KR" sz="4000" b="1" dirty="0" smtClean="0">
                  <a:solidFill>
                    <a:schemeClr val="bg1"/>
                  </a:solidFill>
                </a:rPr>
                <a:t>Test Case</a:t>
              </a:r>
            </a:p>
            <a:p>
              <a:pPr algn="ctr"/>
              <a:endParaRPr lang="en-US" altLang="ko-KR" sz="2800" b="1" dirty="0">
                <a:solidFill>
                  <a:schemeClr val="bg1"/>
                </a:solidFill>
              </a:endParaRPr>
            </a:p>
            <a:p>
              <a:pPr algn="ctr"/>
              <a:endParaRPr lang="en-US" altLang="ko-KR" sz="2800" b="1" dirty="0" smtClean="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ko-KR" altLang="en-US" dirty="0" smtClean="0">
                <a:solidFill>
                  <a:schemeClr val="bg1"/>
                </a:solidFill>
              </a:endParaRPr>
            </a:p>
          </p:txBody>
        </p:sp>
        <p:sp>
          <p:nvSpPr>
            <p:cNvPr id="288" name="모서리가 둥근 직사각형 287"/>
            <p:cNvSpPr/>
            <p:nvPr/>
          </p:nvSpPr>
          <p:spPr>
            <a:xfrm>
              <a:off x="782562" y="2714934"/>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sp>
          <p:nvSpPr>
            <p:cNvPr id="289" name="모서리가 둥근 직사각형 288"/>
            <p:cNvSpPr/>
            <p:nvPr/>
          </p:nvSpPr>
          <p:spPr>
            <a:xfrm>
              <a:off x="3291738" y="2714934"/>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sp>
          <p:nvSpPr>
            <p:cNvPr id="290" name="모서리가 둥근 직사각형 289"/>
            <p:cNvSpPr/>
            <p:nvPr/>
          </p:nvSpPr>
          <p:spPr>
            <a:xfrm>
              <a:off x="782561" y="4258251"/>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sp>
          <p:nvSpPr>
            <p:cNvPr id="291" name="모서리가 둥근 직사각형 290"/>
            <p:cNvSpPr/>
            <p:nvPr/>
          </p:nvSpPr>
          <p:spPr>
            <a:xfrm>
              <a:off x="3291738" y="4258246"/>
              <a:ext cx="2357762" cy="118018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Step</a:t>
              </a:r>
              <a:endParaRPr lang="ko-KR" altLang="en-US" sz="3600" b="1" dirty="0" smtClean="0">
                <a:solidFill>
                  <a:schemeClr val="bg1"/>
                </a:solidFill>
              </a:endParaRPr>
            </a:p>
          </p:txBody>
        </p:sp>
      </p:grpSp>
    </p:spTree>
    <p:extLst>
      <p:ext uri="{BB962C8B-B14F-4D97-AF65-F5344CB8AC3E}">
        <p14:creationId xmlns:p14="http://schemas.microsoft.com/office/powerpoint/2010/main" val="6745801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80"/>
                                        </p:tgtEl>
                                        <p:attrNameLst>
                                          <p:attrName>style.visibility</p:attrName>
                                        </p:attrNameLst>
                                      </p:cBhvr>
                                      <p:to>
                                        <p:strVal val="visible"/>
                                      </p:to>
                                    </p:set>
                                    <p:animEffect transition="in" filter="fade">
                                      <p:cBhvr>
                                        <p:cTn id="14" dur="1000"/>
                                        <p:tgtEl>
                                          <p:spTgt spid="280"/>
                                        </p:tgtEl>
                                      </p:cBhvr>
                                    </p:animEffect>
                                    <p:anim calcmode="lin" valueType="num">
                                      <p:cBhvr>
                                        <p:cTn id="15" dur="1000" fill="hold"/>
                                        <p:tgtEl>
                                          <p:spTgt spid="280"/>
                                        </p:tgtEl>
                                        <p:attrNameLst>
                                          <p:attrName>ppt_x</p:attrName>
                                        </p:attrNameLst>
                                      </p:cBhvr>
                                      <p:tavLst>
                                        <p:tav tm="0">
                                          <p:val>
                                            <p:strVal val="#ppt_x"/>
                                          </p:val>
                                        </p:tav>
                                        <p:tav tm="100000">
                                          <p:val>
                                            <p:strVal val="#ppt_x"/>
                                          </p:val>
                                        </p:tav>
                                      </p:tavLst>
                                    </p:anim>
                                    <p:anim calcmode="lin" valueType="num">
                                      <p:cBhvr>
                                        <p:cTn id="16" dur="1000" fill="hold"/>
                                        <p:tgtEl>
                                          <p:spTgt spid="28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86"/>
                                        </p:tgtEl>
                                        <p:attrNameLst>
                                          <p:attrName>style.visibility</p:attrName>
                                        </p:attrNameLst>
                                      </p:cBhvr>
                                      <p:to>
                                        <p:strVal val="visible"/>
                                      </p:to>
                                    </p:set>
                                    <p:animEffect transition="in" filter="fade">
                                      <p:cBhvr>
                                        <p:cTn id="21" dur="1000"/>
                                        <p:tgtEl>
                                          <p:spTgt spid="286"/>
                                        </p:tgtEl>
                                      </p:cBhvr>
                                    </p:animEffect>
                                    <p:anim calcmode="lin" valueType="num">
                                      <p:cBhvr>
                                        <p:cTn id="22" dur="1000" fill="hold"/>
                                        <p:tgtEl>
                                          <p:spTgt spid="286"/>
                                        </p:tgtEl>
                                        <p:attrNameLst>
                                          <p:attrName>ppt_x</p:attrName>
                                        </p:attrNameLst>
                                      </p:cBhvr>
                                      <p:tavLst>
                                        <p:tav tm="0">
                                          <p:val>
                                            <p:strVal val="#ppt_x"/>
                                          </p:val>
                                        </p:tav>
                                        <p:tav tm="100000">
                                          <p:val>
                                            <p:strVal val="#ppt_x"/>
                                          </p:val>
                                        </p:tav>
                                      </p:tavLst>
                                    </p:anim>
                                    <p:anim calcmode="lin" valueType="num">
                                      <p:cBhvr>
                                        <p:cTn id="23" dur="1000" fill="hold"/>
                                        <p:tgtEl>
                                          <p:spTgt spid="2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82" y="192088"/>
            <a:ext cx="7612056" cy="457200"/>
          </a:xfrm>
        </p:spPr>
        <p:txBody>
          <a:bodyPr vert="horz" lIns="0" tIns="0" rIns="0" bIns="0" rtlCol="0" anchor="ctr" anchorCtr="0">
            <a:noAutofit/>
          </a:bodyPr>
          <a:lstStyle/>
          <a:p>
            <a:r>
              <a:rPr lang="en-US" sz="2400" b="1" dirty="0">
                <a:solidFill>
                  <a:schemeClr val="tx1">
                    <a:lumMod val="50000"/>
                  </a:schemeClr>
                </a:solidFill>
                <a:latin typeface="맑은 고딕" pitchFamily="50" charset="-127"/>
                <a:ea typeface="맑은 고딕" pitchFamily="50" charset="-127"/>
              </a:rPr>
              <a:t>Functional Safety (ISO 26262)</a:t>
            </a:r>
          </a:p>
        </p:txBody>
      </p:sp>
      <p:sp>
        <p:nvSpPr>
          <p:cNvPr id="4" name="Slide Number Placeholder 3"/>
          <p:cNvSpPr>
            <a:spLocks noGrp="1"/>
          </p:cNvSpPr>
          <p:nvPr>
            <p:ph type="sldNum" sz="quarter" idx="10"/>
          </p:nvPr>
        </p:nvSpPr>
        <p:spPr/>
        <p:txBody>
          <a:bodyPr/>
          <a:lstStyle/>
          <a:p>
            <a:pPr>
              <a:defRPr/>
            </a:pPr>
            <a:fld id="{A5A3FF52-0EC4-4C03-8217-7074F0600B2F}" type="slidenum">
              <a:rPr lang="en-US" smtClean="0"/>
              <a:pPr>
                <a:defRPr/>
              </a:pPr>
              <a:t>6</a:t>
            </a:fld>
            <a:endParaRPr lang="en-US" dirty="0"/>
          </a:p>
        </p:txBody>
      </p:sp>
      <p:grpSp>
        <p:nvGrpSpPr>
          <p:cNvPr id="3" name="Group 11"/>
          <p:cNvGrpSpPr/>
          <p:nvPr/>
        </p:nvGrpSpPr>
        <p:grpSpPr>
          <a:xfrm>
            <a:off x="6934200" y="3187700"/>
            <a:ext cx="1833561" cy="3352800"/>
            <a:chOff x="6080523" y="685800"/>
            <a:chExt cx="2834877" cy="5183778"/>
          </a:xfrm>
        </p:grpSpPr>
        <p:pic>
          <p:nvPicPr>
            <p:cNvPr id="6" name="Picture 5" descr="TUV-LO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29203">
              <a:off x="6080523" y="1225057"/>
              <a:ext cx="2292261" cy="2956684"/>
            </a:xfrm>
            <a:prstGeom prst="rect">
              <a:avLst/>
            </a:prstGeom>
          </p:spPr>
        </p:pic>
        <p:pic>
          <p:nvPicPr>
            <p:cNvPr id="7" name="Picture 6" descr="FS-Manual.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64395">
              <a:off x="6246170" y="2910764"/>
              <a:ext cx="2293912" cy="2958814"/>
            </a:xfrm>
            <a:prstGeom prst="rect">
              <a:avLst/>
            </a:prstGeom>
          </p:spPr>
        </p:pic>
        <p:pic>
          <p:nvPicPr>
            <p:cNvPr id="28674" name="Picture 2" descr="http://www.dbadeutschland.de/wp-content/uploads/2010/03/600px-T%C3%9CV_S%C3%BCd_logo.svg_.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96200" y="685800"/>
              <a:ext cx="1219200" cy="1219200"/>
            </a:xfrm>
            <a:prstGeom prst="rect">
              <a:avLst/>
            </a:prstGeom>
            <a:noFill/>
          </p:spPr>
        </p:pic>
      </p:grpSp>
      <p:pic>
        <p:nvPicPr>
          <p:cNvPr id="10" name="Picture 9" descr="ISO.png"/>
          <p:cNvPicPr>
            <a:picLocks noChangeAspect="1"/>
          </p:cNvPicPr>
          <p:nvPr/>
        </p:nvPicPr>
        <p:blipFill>
          <a:blip r:embed="rId6" cstate="print"/>
          <a:stretch>
            <a:fillRect/>
          </a:stretch>
        </p:blipFill>
        <p:spPr>
          <a:xfrm>
            <a:off x="487362" y="1238665"/>
            <a:ext cx="5405438" cy="5194934"/>
          </a:xfrm>
          <a:prstGeom prst="rect">
            <a:avLst/>
          </a:prstGeom>
        </p:spPr>
      </p:pic>
      <p:pic>
        <p:nvPicPr>
          <p:cNvPr id="9" name="Picture 8"/>
          <p:cNvPicPr>
            <a:picLocks noChangeAspect="1"/>
          </p:cNvPicPr>
          <p:nvPr/>
        </p:nvPicPr>
        <p:blipFill>
          <a:blip r:embed="rId7" cstate="print">
            <a:alphaModFix/>
          </a:blip>
          <a:stretch>
            <a:fillRect/>
          </a:stretch>
        </p:blipFill>
        <p:spPr>
          <a:xfrm>
            <a:off x="5416664" y="888628"/>
            <a:ext cx="3675360" cy="2271360"/>
          </a:xfrm>
          <a:prstGeom prst="rect">
            <a:avLst/>
          </a:prstGeom>
          <a:ln>
            <a:solidFill>
              <a:srgbClr val="4D4D4F"/>
            </a:solidFill>
          </a:ln>
        </p:spPr>
      </p:pic>
    </p:spTree>
    <p:extLst>
      <p:ext uri="{BB962C8B-B14F-4D97-AF65-F5344CB8AC3E}">
        <p14:creationId xmlns:p14="http://schemas.microsoft.com/office/powerpoint/2010/main" val="148091954"/>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Autofit/>
          </a:bodyPr>
          <a:lstStyle/>
          <a:p>
            <a:r>
              <a:rPr lang="ko-KR" altLang="en-US" b="1" dirty="0" smtClean="0">
                <a:latin typeface="맑은 고딕" pitchFamily="50" charset="-127"/>
                <a:ea typeface="맑은 고딕" pitchFamily="50" charset="-127"/>
              </a:rPr>
              <a:t>테스트 관리 </a:t>
            </a:r>
            <a:r>
              <a:rPr lang="en-US" altLang="ko-KR" b="1" dirty="0" smtClean="0">
                <a:latin typeface="맑은 고딕" pitchFamily="50" charset="-127"/>
                <a:ea typeface="맑은 고딕" pitchFamily="50" charset="-127"/>
              </a:rPr>
              <a:t>(Test Management)</a:t>
            </a:r>
            <a:endParaRPr lang="en-US" b="1" dirty="0">
              <a:latin typeface="맑은 고딕" pitchFamily="50" charset="-127"/>
              <a:ea typeface="맑은 고딕" pitchFamily="50" charset="-127"/>
            </a:endParaRPr>
          </a:p>
        </p:txBody>
      </p:sp>
      <p:grpSp>
        <p:nvGrpSpPr>
          <p:cNvPr id="3" name="그룹 2"/>
          <p:cNvGrpSpPr/>
          <p:nvPr/>
        </p:nvGrpSpPr>
        <p:grpSpPr>
          <a:xfrm>
            <a:off x="900000" y="1260000"/>
            <a:ext cx="5220000" cy="3780000"/>
            <a:chOff x="179512" y="908720"/>
            <a:chExt cx="3079684" cy="2471351"/>
          </a:xfrm>
          <a:scene3d>
            <a:camera prst="perspectiveContrastingRightFacing"/>
            <a:lightRig rig="threePt" dir="t"/>
          </a:scene3d>
        </p:grpSpPr>
        <p:sp>
          <p:nvSpPr>
            <p:cNvPr id="21" name="모서리가 둥근 직사각형 20"/>
            <p:cNvSpPr/>
            <p:nvPr/>
          </p:nvSpPr>
          <p:spPr>
            <a:xfrm>
              <a:off x="179512" y="908720"/>
              <a:ext cx="3079684" cy="2471351"/>
            </a:xfrm>
            <a:prstGeom prst="roundRect">
              <a:avLst/>
            </a:prstGeom>
            <a:solidFill>
              <a:schemeClr val="accent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suite</a:t>
              </a:r>
            </a:p>
            <a:p>
              <a:pPr algn="ctr"/>
              <a:endParaRPr lang="en-US" altLang="ko-KR" sz="2800" b="1"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p:txBody>
        </p:sp>
        <p:grpSp>
          <p:nvGrpSpPr>
            <p:cNvPr id="22" name="그룹 21"/>
            <p:cNvGrpSpPr/>
            <p:nvPr/>
          </p:nvGrpSpPr>
          <p:grpSpPr>
            <a:xfrm>
              <a:off x="402150" y="1326133"/>
              <a:ext cx="1261228" cy="537138"/>
              <a:chOff x="1000831" y="4670847"/>
              <a:chExt cx="3126260" cy="1764853"/>
            </a:xfrm>
          </p:grpSpPr>
          <p:sp>
            <p:nvSpPr>
              <p:cNvPr id="23" name="모서리가 둥근 직사각형 22"/>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smtClean="0">
                    <a:solidFill>
                      <a:schemeClr val="bg1"/>
                    </a:solidFill>
                  </a:rPr>
                  <a:t>Test Case</a:t>
                </a:r>
              </a:p>
              <a:p>
                <a:pPr algn="ctr"/>
                <a:endParaRPr lang="en-US" altLang="ko-KR" sz="800" b="1" dirty="0">
                  <a:solidFill>
                    <a:schemeClr val="bg1"/>
                  </a:solidFill>
                </a:endParaRPr>
              </a:p>
              <a:p>
                <a:pPr algn="ctr"/>
                <a:endParaRPr lang="en-US" altLang="ko-KR" sz="800" b="1" dirty="0" smtClean="0">
                  <a:solidFill>
                    <a:schemeClr val="bg1"/>
                  </a:solidFill>
                </a:endParaRPr>
              </a:p>
              <a:p>
                <a:pPr algn="ctr"/>
                <a:endParaRPr lang="en-US" altLang="ko-KR" sz="800" b="1" dirty="0">
                  <a:solidFill>
                    <a:schemeClr val="bg1"/>
                  </a:solidFill>
                </a:endParaRPr>
              </a:p>
              <a:p>
                <a:pPr algn="ctr"/>
                <a:endParaRPr lang="en-US" altLang="ko-KR" sz="800" b="1" dirty="0" smtClean="0">
                  <a:solidFill>
                    <a:schemeClr val="bg1"/>
                  </a:solidFill>
                </a:endParaRPr>
              </a:p>
              <a:p>
                <a:pPr algn="ctr"/>
                <a:endParaRPr lang="ko-KR" altLang="en-US" sz="800" b="1" dirty="0" smtClean="0">
                  <a:solidFill>
                    <a:schemeClr val="bg1"/>
                  </a:solidFill>
                </a:endParaRPr>
              </a:p>
            </p:txBody>
          </p:sp>
          <p:sp>
            <p:nvSpPr>
              <p:cNvPr id="24" name="모서리가 둥근 직사각형 23"/>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5" name="모서리가 둥근 직사각형 24"/>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6" name="모서리가 둥근 직사각형 25"/>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7" name="모서리가 둥근 직사각형 26"/>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28" name="그룹 27"/>
            <p:cNvGrpSpPr/>
            <p:nvPr/>
          </p:nvGrpSpPr>
          <p:grpSpPr>
            <a:xfrm>
              <a:off x="1782084" y="1325741"/>
              <a:ext cx="1261228" cy="537138"/>
              <a:chOff x="1000831" y="4670847"/>
              <a:chExt cx="3126260" cy="1764853"/>
            </a:xfrm>
          </p:grpSpPr>
          <p:sp>
            <p:nvSpPr>
              <p:cNvPr id="29" name="모서리가 둥근 직사각형 28"/>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30" name="모서리가 둥근 직사각형 29"/>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31" name="모서리가 둥근 직사각형 30"/>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32" name="모서리가 둥근 직사각형 31"/>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33" name="모서리가 둥근 직사각형 32"/>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34" name="그룹 33"/>
            <p:cNvGrpSpPr/>
            <p:nvPr/>
          </p:nvGrpSpPr>
          <p:grpSpPr>
            <a:xfrm>
              <a:off x="406268" y="1977969"/>
              <a:ext cx="1261228" cy="537138"/>
              <a:chOff x="1000831" y="4670847"/>
              <a:chExt cx="3126260" cy="1764853"/>
            </a:xfrm>
          </p:grpSpPr>
          <p:sp>
            <p:nvSpPr>
              <p:cNvPr id="35" name="모서리가 둥근 직사각형 34"/>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36" name="모서리가 둥근 직사각형 35"/>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37" name="모서리가 둥근 직사각형 36"/>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38" name="모서리가 둥근 직사각형 37"/>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39" name="모서리가 둥근 직사각형 38"/>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40" name="그룹 39"/>
            <p:cNvGrpSpPr/>
            <p:nvPr/>
          </p:nvGrpSpPr>
          <p:grpSpPr>
            <a:xfrm>
              <a:off x="1778859" y="1977969"/>
              <a:ext cx="1261228" cy="537138"/>
              <a:chOff x="1000831" y="4670847"/>
              <a:chExt cx="3126260" cy="1764853"/>
            </a:xfrm>
          </p:grpSpPr>
          <p:sp>
            <p:nvSpPr>
              <p:cNvPr id="41" name="모서리가 둥근 직사각형 40"/>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42" name="모서리가 둥근 직사각형 41"/>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43" name="모서리가 둥근 직사각형 42"/>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44" name="모서리가 둥근 직사각형 43"/>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46" name="모서리가 둥근 직사각형 45"/>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47" name="그룹 46"/>
            <p:cNvGrpSpPr/>
            <p:nvPr/>
          </p:nvGrpSpPr>
          <p:grpSpPr>
            <a:xfrm>
              <a:off x="406268" y="2660951"/>
              <a:ext cx="1261228" cy="537138"/>
              <a:chOff x="1000831" y="4670847"/>
              <a:chExt cx="3126260" cy="1764853"/>
            </a:xfrm>
          </p:grpSpPr>
          <p:sp>
            <p:nvSpPr>
              <p:cNvPr id="48" name="모서리가 둥근 직사각형 47"/>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49" name="모서리가 둥근 직사각형 48"/>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50" name="모서리가 둥근 직사각형 49"/>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51" name="모서리가 둥근 직사각형 50"/>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52" name="모서리가 둥근 직사각형 51"/>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53" name="그룹 52"/>
            <p:cNvGrpSpPr/>
            <p:nvPr/>
          </p:nvGrpSpPr>
          <p:grpSpPr>
            <a:xfrm>
              <a:off x="1778859" y="2652815"/>
              <a:ext cx="1261228" cy="537138"/>
              <a:chOff x="1000831" y="4670847"/>
              <a:chExt cx="3126260" cy="1764853"/>
            </a:xfrm>
          </p:grpSpPr>
          <p:sp>
            <p:nvSpPr>
              <p:cNvPr id="54" name="모서리가 둥근 직사각형 53"/>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55" name="모서리가 둥근 직사각형 54"/>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56" name="모서리가 둥근 직사각형 55"/>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57" name="모서리가 둥근 직사각형 56"/>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58" name="모서리가 둥근 직사각형 57"/>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grpSp>
        <p:nvGrpSpPr>
          <p:cNvPr id="138" name="그룹 137"/>
          <p:cNvGrpSpPr/>
          <p:nvPr/>
        </p:nvGrpSpPr>
        <p:grpSpPr>
          <a:xfrm>
            <a:off x="2052000" y="1796400"/>
            <a:ext cx="5220000" cy="3780000"/>
            <a:chOff x="179512" y="908720"/>
            <a:chExt cx="3079684" cy="2471351"/>
          </a:xfrm>
          <a:scene3d>
            <a:camera prst="perspectiveContrastingRightFacing"/>
            <a:lightRig rig="threePt" dir="t"/>
          </a:scene3d>
        </p:grpSpPr>
        <p:sp>
          <p:nvSpPr>
            <p:cNvPr id="139" name="모서리가 둥근 직사각형 138"/>
            <p:cNvSpPr/>
            <p:nvPr/>
          </p:nvSpPr>
          <p:spPr>
            <a:xfrm>
              <a:off x="179512" y="908720"/>
              <a:ext cx="3079684" cy="2471351"/>
            </a:xfrm>
            <a:prstGeom prst="roundRect">
              <a:avLst/>
            </a:prstGeom>
            <a:solidFill>
              <a:schemeClr val="accent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suite</a:t>
              </a:r>
            </a:p>
            <a:p>
              <a:pPr algn="ctr"/>
              <a:endParaRPr lang="en-US" altLang="ko-KR" sz="2800" b="1"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p:txBody>
        </p:sp>
        <p:grpSp>
          <p:nvGrpSpPr>
            <p:cNvPr id="140" name="그룹 139"/>
            <p:cNvGrpSpPr/>
            <p:nvPr/>
          </p:nvGrpSpPr>
          <p:grpSpPr>
            <a:xfrm>
              <a:off x="402150" y="1326133"/>
              <a:ext cx="1261228" cy="537138"/>
              <a:chOff x="1000831" y="4670847"/>
              <a:chExt cx="3126260" cy="1764853"/>
            </a:xfrm>
          </p:grpSpPr>
          <p:sp>
            <p:nvSpPr>
              <p:cNvPr id="171" name="모서리가 둥근 직사각형 170"/>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smtClean="0">
                    <a:solidFill>
                      <a:schemeClr val="bg1"/>
                    </a:solidFill>
                  </a:rPr>
                  <a:t>Test Case</a:t>
                </a:r>
              </a:p>
              <a:p>
                <a:pPr algn="ctr"/>
                <a:endParaRPr lang="en-US" altLang="ko-KR" sz="800" b="1" dirty="0">
                  <a:solidFill>
                    <a:schemeClr val="bg1"/>
                  </a:solidFill>
                </a:endParaRPr>
              </a:p>
              <a:p>
                <a:pPr algn="ctr"/>
                <a:endParaRPr lang="en-US" altLang="ko-KR" sz="800" b="1" dirty="0" smtClean="0">
                  <a:solidFill>
                    <a:schemeClr val="bg1"/>
                  </a:solidFill>
                </a:endParaRPr>
              </a:p>
              <a:p>
                <a:pPr algn="ctr"/>
                <a:endParaRPr lang="en-US" altLang="ko-KR" sz="800" b="1" dirty="0">
                  <a:solidFill>
                    <a:schemeClr val="bg1"/>
                  </a:solidFill>
                </a:endParaRPr>
              </a:p>
              <a:p>
                <a:pPr algn="ctr"/>
                <a:endParaRPr lang="en-US" altLang="ko-KR" sz="800" b="1" dirty="0" smtClean="0">
                  <a:solidFill>
                    <a:schemeClr val="bg1"/>
                  </a:solidFill>
                </a:endParaRPr>
              </a:p>
              <a:p>
                <a:pPr algn="ctr"/>
                <a:endParaRPr lang="ko-KR" altLang="en-US" sz="800" b="1" dirty="0" smtClean="0">
                  <a:solidFill>
                    <a:schemeClr val="bg1"/>
                  </a:solidFill>
                </a:endParaRPr>
              </a:p>
            </p:txBody>
          </p:sp>
          <p:sp>
            <p:nvSpPr>
              <p:cNvPr id="172" name="모서리가 둥근 직사각형 171"/>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73" name="모서리가 둥근 직사각형 172"/>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74" name="모서리가 둥근 직사각형 173"/>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75" name="모서리가 둥근 직사각형 174"/>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141" name="그룹 140"/>
            <p:cNvGrpSpPr/>
            <p:nvPr/>
          </p:nvGrpSpPr>
          <p:grpSpPr>
            <a:xfrm>
              <a:off x="1782084" y="1325741"/>
              <a:ext cx="1261228" cy="537138"/>
              <a:chOff x="1000831" y="4670847"/>
              <a:chExt cx="3126260" cy="1764853"/>
            </a:xfrm>
          </p:grpSpPr>
          <p:sp>
            <p:nvSpPr>
              <p:cNvPr id="166" name="모서리가 둥근 직사각형 165"/>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167" name="모서리가 둥근 직사각형 166"/>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68" name="모서리가 둥근 직사각형 167"/>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69" name="모서리가 둥근 직사각형 168"/>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70" name="모서리가 둥근 직사각형 169"/>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142" name="그룹 141"/>
            <p:cNvGrpSpPr/>
            <p:nvPr/>
          </p:nvGrpSpPr>
          <p:grpSpPr>
            <a:xfrm>
              <a:off x="406268" y="1977969"/>
              <a:ext cx="1261228" cy="537138"/>
              <a:chOff x="1000831" y="4670847"/>
              <a:chExt cx="3126260" cy="1764853"/>
            </a:xfrm>
          </p:grpSpPr>
          <p:sp>
            <p:nvSpPr>
              <p:cNvPr id="161" name="모서리가 둥근 직사각형 160"/>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162" name="모서리가 둥근 직사각형 161"/>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63" name="모서리가 둥근 직사각형 162"/>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64" name="모서리가 둥근 직사각형 163"/>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65" name="모서리가 둥근 직사각형 164"/>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143" name="그룹 142"/>
            <p:cNvGrpSpPr/>
            <p:nvPr/>
          </p:nvGrpSpPr>
          <p:grpSpPr>
            <a:xfrm>
              <a:off x="1778859" y="1977969"/>
              <a:ext cx="1261228" cy="537138"/>
              <a:chOff x="1000831" y="4670847"/>
              <a:chExt cx="3126260" cy="1764853"/>
            </a:xfrm>
          </p:grpSpPr>
          <p:sp>
            <p:nvSpPr>
              <p:cNvPr id="156" name="모서리가 둥근 직사각형 155"/>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157" name="모서리가 둥근 직사각형 156"/>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58" name="모서리가 둥근 직사각형 157"/>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59" name="모서리가 둥근 직사각형 158"/>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60" name="모서리가 둥근 직사각형 159"/>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144" name="그룹 143"/>
            <p:cNvGrpSpPr/>
            <p:nvPr/>
          </p:nvGrpSpPr>
          <p:grpSpPr>
            <a:xfrm>
              <a:off x="406268" y="2660951"/>
              <a:ext cx="1261228" cy="537138"/>
              <a:chOff x="1000831" y="4670847"/>
              <a:chExt cx="3126260" cy="1764853"/>
            </a:xfrm>
          </p:grpSpPr>
          <p:sp>
            <p:nvSpPr>
              <p:cNvPr id="151" name="모서리가 둥근 직사각형 150"/>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152" name="모서리가 둥근 직사각형 151"/>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53" name="모서리가 둥근 직사각형 152"/>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54" name="모서리가 둥근 직사각형 153"/>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55" name="모서리가 둥근 직사각형 154"/>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145" name="그룹 144"/>
            <p:cNvGrpSpPr/>
            <p:nvPr/>
          </p:nvGrpSpPr>
          <p:grpSpPr>
            <a:xfrm>
              <a:off x="1778859" y="2652815"/>
              <a:ext cx="1261228" cy="537138"/>
              <a:chOff x="1000831" y="4670847"/>
              <a:chExt cx="3126260" cy="1764853"/>
            </a:xfrm>
          </p:grpSpPr>
          <p:sp>
            <p:nvSpPr>
              <p:cNvPr id="146" name="모서리가 둥근 직사각형 145"/>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147" name="모서리가 둥근 직사각형 146"/>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48" name="모서리가 둥근 직사각형 147"/>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49" name="모서리가 둥근 직사각형 148"/>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50" name="모서리가 둥근 직사각형 149"/>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grpSp>
        <p:nvGrpSpPr>
          <p:cNvPr id="176" name="그룹 175"/>
          <p:cNvGrpSpPr/>
          <p:nvPr/>
        </p:nvGrpSpPr>
        <p:grpSpPr>
          <a:xfrm>
            <a:off x="3204000" y="2340000"/>
            <a:ext cx="5220000" cy="3780000"/>
            <a:chOff x="179512" y="908720"/>
            <a:chExt cx="3079684" cy="2471351"/>
          </a:xfrm>
          <a:scene3d>
            <a:camera prst="perspectiveContrastingRightFacing"/>
            <a:lightRig rig="threePt" dir="t"/>
          </a:scene3d>
        </p:grpSpPr>
        <p:sp>
          <p:nvSpPr>
            <p:cNvPr id="177" name="모서리가 둥근 직사각형 176"/>
            <p:cNvSpPr/>
            <p:nvPr/>
          </p:nvSpPr>
          <p:spPr>
            <a:xfrm>
              <a:off x="179512" y="908720"/>
              <a:ext cx="3079684" cy="2471351"/>
            </a:xfrm>
            <a:prstGeom prst="roundRect">
              <a:avLst/>
            </a:prstGeom>
            <a:solidFill>
              <a:schemeClr val="accent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solidFill>
                    <a:schemeClr val="bg1"/>
                  </a:solidFill>
                </a:rPr>
                <a:t>Test suite</a:t>
              </a:r>
            </a:p>
            <a:p>
              <a:pPr algn="ctr"/>
              <a:endParaRPr lang="en-US" altLang="ko-KR" sz="2800" b="1"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p:txBody>
        </p:sp>
        <p:grpSp>
          <p:nvGrpSpPr>
            <p:cNvPr id="178" name="그룹 177"/>
            <p:cNvGrpSpPr/>
            <p:nvPr/>
          </p:nvGrpSpPr>
          <p:grpSpPr>
            <a:xfrm>
              <a:off x="402150" y="1326133"/>
              <a:ext cx="1261228" cy="537138"/>
              <a:chOff x="1000831" y="4670847"/>
              <a:chExt cx="3126260" cy="1764853"/>
            </a:xfrm>
          </p:grpSpPr>
          <p:sp>
            <p:nvSpPr>
              <p:cNvPr id="214" name="모서리가 둥근 직사각형 213"/>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smtClean="0">
                    <a:solidFill>
                      <a:schemeClr val="bg1"/>
                    </a:solidFill>
                  </a:rPr>
                  <a:t>Test Case</a:t>
                </a:r>
              </a:p>
              <a:p>
                <a:pPr algn="ctr"/>
                <a:endParaRPr lang="en-US" altLang="ko-KR" sz="800" b="1" dirty="0">
                  <a:solidFill>
                    <a:schemeClr val="bg1"/>
                  </a:solidFill>
                </a:endParaRPr>
              </a:p>
              <a:p>
                <a:pPr algn="ctr"/>
                <a:endParaRPr lang="en-US" altLang="ko-KR" sz="800" b="1" dirty="0" smtClean="0">
                  <a:solidFill>
                    <a:schemeClr val="bg1"/>
                  </a:solidFill>
                </a:endParaRPr>
              </a:p>
              <a:p>
                <a:pPr algn="ctr"/>
                <a:endParaRPr lang="en-US" altLang="ko-KR" sz="800" b="1" dirty="0">
                  <a:solidFill>
                    <a:schemeClr val="bg1"/>
                  </a:solidFill>
                </a:endParaRPr>
              </a:p>
              <a:p>
                <a:pPr algn="ctr"/>
                <a:endParaRPr lang="en-US" altLang="ko-KR" sz="800" b="1" dirty="0" smtClean="0">
                  <a:solidFill>
                    <a:schemeClr val="bg1"/>
                  </a:solidFill>
                </a:endParaRPr>
              </a:p>
              <a:p>
                <a:pPr algn="ctr"/>
                <a:endParaRPr lang="ko-KR" altLang="en-US" sz="800" b="1" dirty="0" smtClean="0">
                  <a:solidFill>
                    <a:schemeClr val="bg1"/>
                  </a:solidFill>
                </a:endParaRPr>
              </a:p>
            </p:txBody>
          </p:sp>
          <p:sp>
            <p:nvSpPr>
              <p:cNvPr id="215" name="모서리가 둥근 직사각형 214"/>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16" name="모서리가 둥근 직사각형 215"/>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17" name="모서리가 둥근 직사각형 216"/>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18" name="모서리가 둥근 직사각형 217"/>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179" name="그룹 178"/>
            <p:cNvGrpSpPr/>
            <p:nvPr/>
          </p:nvGrpSpPr>
          <p:grpSpPr>
            <a:xfrm>
              <a:off x="1782084" y="1325741"/>
              <a:ext cx="1261228" cy="537138"/>
              <a:chOff x="1000831" y="4670847"/>
              <a:chExt cx="3126260" cy="1764853"/>
            </a:xfrm>
          </p:grpSpPr>
          <p:sp>
            <p:nvSpPr>
              <p:cNvPr id="209" name="모서리가 둥근 직사각형 208"/>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210" name="모서리가 둥근 직사각형 209"/>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11" name="모서리가 둥근 직사각형 210"/>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12" name="모서리가 둥근 직사각형 211"/>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13" name="모서리가 둥근 직사각형 212"/>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180" name="그룹 179"/>
            <p:cNvGrpSpPr/>
            <p:nvPr/>
          </p:nvGrpSpPr>
          <p:grpSpPr>
            <a:xfrm>
              <a:off x="406268" y="1977969"/>
              <a:ext cx="1261228" cy="537138"/>
              <a:chOff x="1000831" y="4670847"/>
              <a:chExt cx="3126260" cy="1764853"/>
            </a:xfrm>
          </p:grpSpPr>
          <p:sp>
            <p:nvSpPr>
              <p:cNvPr id="204" name="모서리가 둥근 직사각형 203"/>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205" name="모서리가 둥근 직사각형 204"/>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06" name="모서리가 둥근 직사각형 205"/>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07" name="모서리가 둥근 직사각형 206"/>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08" name="모서리가 둥근 직사각형 207"/>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181" name="그룹 180"/>
            <p:cNvGrpSpPr/>
            <p:nvPr/>
          </p:nvGrpSpPr>
          <p:grpSpPr>
            <a:xfrm>
              <a:off x="1778859" y="1977969"/>
              <a:ext cx="1261228" cy="537138"/>
              <a:chOff x="1000831" y="4670847"/>
              <a:chExt cx="3126260" cy="1764853"/>
            </a:xfrm>
          </p:grpSpPr>
          <p:sp>
            <p:nvSpPr>
              <p:cNvPr id="199" name="모서리가 둥근 직사각형 198"/>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200" name="모서리가 둥근 직사각형 199"/>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01" name="모서리가 둥근 직사각형 200"/>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02" name="모서리가 둥근 직사각형 201"/>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203" name="모서리가 둥근 직사각형 202"/>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182" name="그룹 181"/>
            <p:cNvGrpSpPr/>
            <p:nvPr/>
          </p:nvGrpSpPr>
          <p:grpSpPr>
            <a:xfrm>
              <a:off x="406268" y="2660951"/>
              <a:ext cx="1261228" cy="537138"/>
              <a:chOff x="1000831" y="4670847"/>
              <a:chExt cx="3126260" cy="1764853"/>
            </a:xfrm>
          </p:grpSpPr>
          <p:sp>
            <p:nvSpPr>
              <p:cNvPr id="194" name="모서리가 둥근 직사각형 193"/>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195" name="모서리가 둥근 직사각형 194"/>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96" name="모서리가 둥근 직사각형 195"/>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97" name="모서리가 둥근 직사각형 196"/>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98" name="모서리가 둥근 직사각형 197"/>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nvGrpSpPr>
            <p:cNvPr id="183" name="그룹 182"/>
            <p:cNvGrpSpPr/>
            <p:nvPr/>
          </p:nvGrpSpPr>
          <p:grpSpPr>
            <a:xfrm>
              <a:off x="1778859" y="2652815"/>
              <a:ext cx="1261228" cy="537138"/>
              <a:chOff x="1000831" y="4670847"/>
              <a:chExt cx="3126260" cy="1764853"/>
            </a:xfrm>
          </p:grpSpPr>
          <p:sp>
            <p:nvSpPr>
              <p:cNvPr id="184" name="모서리가 둥근 직사각형 183"/>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bg1"/>
                    </a:solidFill>
                  </a:rPr>
                  <a:t>Test Case</a:t>
                </a: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en-US" altLang="ko-KR" sz="800" b="1" dirty="0">
                  <a:solidFill>
                    <a:schemeClr val="bg1"/>
                  </a:solidFill>
                </a:endParaRPr>
              </a:p>
              <a:p>
                <a:pPr algn="ctr"/>
                <a:endParaRPr lang="ko-KR" altLang="en-US" sz="800" b="1" dirty="0">
                  <a:solidFill>
                    <a:schemeClr val="bg1"/>
                  </a:solidFill>
                </a:endParaRPr>
              </a:p>
            </p:txBody>
          </p:sp>
          <p:sp>
            <p:nvSpPr>
              <p:cNvPr id="190" name="모서리가 둥근 직사각형 189"/>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91" name="모서리가 둥근 직사각형 190"/>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92" name="모서리가 둥근 직사각형 191"/>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sp>
            <p:nvSpPr>
              <p:cNvPr id="193" name="모서리가 둥근 직사각형 192"/>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bg1"/>
                    </a:solidFill>
                  </a:rPr>
                  <a:t>Test Step</a:t>
                </a:r>
                <a:endParaRPr lang="ko-KR" altLang="en-US" sz="900" b="1" dirty="0" smtClean="0">
                  <a:solidFill>
                    <a:schemeClr val="bg1"/>
                  </a:solidFill>
                </a:endParaRPr>
              </a:p>
            </p:txBody>
          </p:sp>
        </p:grpSp>
      </p:grpSp>
    </p:spTree>
    <p:extLst>
      <p:ext uri="{BB962C8B-B14F-4D97-AF65-F5344CB8AC3E}">
        <p14:creationId xmlns:p14="http://schemas.microsoft.com/office/powerpoint/2010/main" val="28202147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8"/>
                                        </p:tgtEl>
                                        <p:attrNameLst>
                                          <p:attrName>style.visibility</p:attrName>
                                        </p:attrNameLst>
                                      </p:cBhvr>
                                      <p:to>
                                        <p:strVal val="visible"/>
                                      </p:to>
                                    </p:set>
                                    <p:animEffect transition="in" filter="fade">
                                      <p:cBhvr>
                                        <p:cTn id="14" dur="1000"/>
                                        <p:tgtEl>
                                          <p:spTgt spid="138"/>
                                        </p:tgtEl>
                                      </p:cBhvr>
                                    </p:animEffect>
                                    <p:anim calcmode="lin" valueType="num">
                                      <p:cBhvr>
                                        <p:cTn id="15" dur="1000" fill="hold"/>
                                        <p:tgtEl>
                                          <p:spTgt spid="138"/>
                                        </p:tgtEl>
                                        <p:attrNameLst>
                                          <p:attrName>ppt_x</p:attrName>
                                        </p:attrNameLst>
                                      </p:cBhvr>
                                      <p:tavLst>
                                        <p:tav tm="0">
                                          <p:val>
                                            <p:strVal val="#ppt_x"/>
                                          </p:val>
                                        </p:tav>
                                        <p:tav tm="100000">
                                          <p:val>
                                            <p:strVal val="#ppt_x"/>
                                          </p:val>
                                        </p:tav>
                                      </p:tavLst>
                                    </p:anim>
                                    <p:anim calcmode="lin" valueType="num">
                                      <p:cBhvr>
                                        <p:cTn id="16"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6"/>
                                        </p:tgtEl>
                                        <p:attrNameLst>
                                          <p:attrName>style.visibility</p:attrName>
                                        </p:attrNameLst>
                                      </p:cBhvr>
                                      <p:to>
                                        <p:strVal val="visible"/>
                                      </p:to>
                                    </p:set>
                                    <p:animEffect transition="in" filter="fade">
                                      <p:cBhvr>
                                        <p:cTn id="21" dur="1000"/>
                                        <p:tgtEl>
                                          <p:spTgt spid="176"/>
                                        </p:tgtEl>
                                      </p:cBhvr>
                                    </p:animEffect>
                                    <p:anim calcmode="lin" valueType="num">
                                      <p:cBhvr>
                                        <p:cTn id="22" dur="1000" fill="hold"/>
                                        <p:tgtEl>
                                          <p:spTgt spid="176"/>
                                        </p:tgtEl>
                                        <p:attrNameLst>
                                          <p:attrName>ppt_x</p:attrName>
                                        </p:attrNameLst>
                                      </p:cBhvr>
                                      <p:tavLst>
                                        <p:tav tm="0">
                                          <p:val>
                                            <p:strVal val="#ppt_x"/>
                                          </p:val>
                                        </p:tav>
                                        <p:tav tm="100000">
                                          <p:val>
                                            <p:strVal val="#ppt_x"/>
                                          </p:val>
                                        </p:tav>
                                      </p:tavLst>
                                    </p:anim>
                                    <p:anim calcmode="lin" valueType="num">
                                      <p:cBhvr>
                                        <p:cTn id="23"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Autofit/>
          </a:bodyPr>
          <a:lstStyle/>
          <a:p>
            <a:r>
              <a:rPr lang="ko-KR" altLang="en-US" b="1" dirty="0" smtClean="0">
                <a:latin typeface="맑은 고딕" pitchFamily="50" charset="-127"/>
                <a:ea typeface="맑은 고딕" pitchFamily="50" charset="-127"/>
              </a:rPr>
              <a:t>테스트 관리 </a:t>
            </a:r>
            <a:r>
              <a:rPr lang="en-US" altLang="ko-KR" b="1" dirty="0" smtClean="0">
                <a:latin typeface="맑은 고딕" pitchFamily="50" charset="-127"/>
                <a:ea typeface="맑은 고딕" pitchFamily="50" charset="-127"/>
              </a:rPr>
              <a:t>(Test Management)</a:t>
            </a:r>
            <a:endParaRPr lang="en-US" b="1" dirty="0">
              <a:latin typeface="맑은 고딕" pitchFamily="50" charset="-127"/>
              <a:ea typeface="맑은 고딕" pitchFamily="50" charset="-127"/>
            </a:endParaRPr>
          </a:p>
        </p:txBody>
      </p:sp>
      <p:grpSp>
        <p:nvGrpSpPr>
          <p:cNvPr id="6" name="그룹 5"/>
          <p:cNvGrpSpPr/>
          <p:nvPr/>
        </p:nvGrpSpPr>
        <p:grpSpPr>
          <a:xfrm>
            <a:off x="179512" y="908720"/>
            <a:ext cx="8640960" cy="5624624"/>
            <a:chOff x="179512" y="908720"/>
            <a:chExt cx="8640960" cy="5624624"/>
          </a:xfrm>
        </p:grpSpPr>
        <p:sp>
          <p:nvSpPr>
            <p:cNvPr id="22" name="모서리가 둥근 직사각형 21"/>
            <p:cNvSpPr/>
            <p:nvPr/>
          </p:nvSpPr>
          <p:spPr>
            <a:xfrm>
              <a:off x="179512" y="908720"/>
              <a:ext cx="3079684" cy="2471351"/>
            </a:xfrm>
            <a:prstGeom prst="roundRect">
              <a:avLst/>
            </a:prstGeom>
            <a:solidFill>
              <a:schemeClr val="accent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suite</a:t>
              </a: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p:txBody>
        </p:sp>
        <p:grpSp>
          <p:nvGrpSpPr>
            <p:cNvPr id="95" name="그룹 94"/>
            <p:cNvGrpSpPr/>
            <p:nvPr/>
          </p:nvGrpSpPr>
          <p:grpSpPr>
            <a:xfrm>
              <a:off x="402150" y="1326133"/>
              <a:ext cx="1261228" cy="537138"/>
              <a:chOff x="1000831" y="4670847"/>
              <a:chExt cx="3126260" cy="1764853"/>
            </a:xfrm>
          </p:grpSpPr>
          <p:sp>
            <p:nvSpPr>
              <p:cNvPr id="96" name="모서리가 둥근 직사각형 95"/>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102" name="모서리가 둥근 직사각형 101"/>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15" name="모서리가 둥근 직사각형 114"/>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18" name="모서리가 둥근 직사각형 117"/>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19" name="모서리가 둥근 직사각형 118"/>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89" name="그룹 88"/>
            <p:cNvGrpSpPr/>
            <p:nvPr/>
          </p:nvGrpSpPr>
          <p:grpSpPr>
            <a:xfrm>
              <a:off x="513212" y="4263075"/>
              <a:ext cx="2885778" cy="1764853"/>
              <a:chOff x="1000831" y="4670847"/>
              <a:chExt cx="3126260" cy="1764853"/>
            </a:xfrm>
            <a:scene3d>
              <a:camera prst="perspectiveContrastingRightFacing"/>
              <a:lightRig rig="threePt" dir="t"/>
            </a:scene3d>
          </p:grpSpPr>
          <p:sp>
            <p:nvSpPr>
              <p:cNvPr id="97" name="모서리가 둥근 직사각형 96"/>
              <p:cNvSpPr/>
              <p:nvPr/>
            </p:nvSpPr>
            <p:spPr>
              <a:xfrm>
                <a:off x="1000831" y="4670847"/>
                <a:ext cx="3126260" cy="1764853"/>
              </a:xfrm>
              <a:prstGeom prst="round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Case</a:t>
                </a: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ko-KR" altLang="en-US" dirty="0" smtClean="0">
                  <a:solidFill>
                    <a:schemeClr val="bg1"/>
                  </a:solidFill>
                </a:endParaRPr>
              </a:p>
            </p:txBody>
          </p:sp>
          <p:sp>
            <p:nvSpPr>
              <p:cNvPr id="98" name="모서리가 둥근 직사각형 97"/>
              <p:cNvSpPr/>
              <p:nvPr/>
            </p:nvSpPr>
            <p:spPr>
              <a:xfrm>
                <a:off x="1179995" y="5144405"/>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sp>
            <p:nvSpPr>
              <p:cNvPr id="99" name="모서리가 둥근 직사각형 98"/>
              <p:cNvSpPr/>
              <p:nvPr/>
            </p:nvSpPr>
            <p:spPr>
              <a:xfrm>
                <a:off x="2613378" y="5144405"/>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sp>
            <p:nvSpPr>
              <p:cNvPr id="100" name="모서리가 둥근 직사각형 99"/>
              <p:cNvSpPr/>
              <p:nvPr/>
            </p:nvSpPr>
            <p:spPr>
              <a:xfrm>
                <a:off x="1179995" y="5774599"/>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sp>
            <p:nvSpPr>
              <p:cNvPr id="101" name="모서리가 둥근 직사각형 100"/>
              <p:cNvSpPr/>
              <p:nvPr/>
            </p:nvSpPr>
            <p:spPr>
              <a:xfrm>
                <a:off x="2613378" y="5774599"/>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grpSp>
        <p:grpSp>
          <p:nvGrpSpPr>
            <p:cNvPr id="103" name="그룹 102"/>
            <p:cNvGrpSpPr/>
            <p:nvPr/>
          </p:nvGrpSpPr>
          <p:grpSpPr>
            <a:xfrm>
              <a:off x="1007542" y="4437112"/>
              <a:ext cx="2885778" cy="1764853"/>
              <a:chOff x="1000831" y="4670847"/>
              <a:chExt cx="3126260" cy="1764853"/>
            </a:xfrm>
            <a:scene3d>
              <a:camera prst="perspectiveContrastingRightFacing"/>
              <a:lightRig rig="threePt" dir="t"/>
            </a:scene3d>
          </p:grpSpPr>
          <p:sp>
            <p:nvSpPr>
              <p:cNvPr id="104" name="모서리가 둥근 직사각형 103"/>
              <p:cNvSpPr/>
              <p:nvPr/>
            </p:nvSpPr>
            <p:spPr>
              <a:xfrm>
                <a:off x="1000831" y="4670847"/>
                <a:ext cx="3126260" cy="1764853"/>
              </a:xfrm>
              <a:prstGeom prst="round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Case</a:t>
                </a: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ko-KR" altLang="en-US" dirty="0" smtClean="0">
                  <a:solidFill>
                    <a:schemeClr val="bg1"/>
                  </a:solidFill>
                </a:endParaRPr>
              </a:p>
            </p:txBody>
          </p:sp>
          <p:sp>
            <p:nvSpPr>
              <p:cNvPr id="105" name="모서리가 둥근 직사각형 104"/>
              <p:cNvSpPr/>
              <p:nvPr/>
            </p:nvSpPr>
            <p:spPr>
              <a:xfrm>
                <a:off x="1179995" y="5144405"/>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sp>
            <p:nvSpPr>
              <p:cNvPr id="106" name="모서리가 둥근 직사각형 105"/>
              <p:cNvSpPr/>
              <p:nvPr/>
            </p:nvSpPr>
            <p:spPr>
              <a:xfrm>
                <a:off x="2613378" y="5144405"/>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sp>
            <p:nvSpPr>
              <p:cNvPr id="107" name="모서리가 둥근 직사각형 106"/>
              <p:cNvSpPr/>
              <p:nvPr/>
            </p:nvSpPr>
            <p:spPr>
              <a:xfrm>
                <a:off x="1179995" y="5774599"/>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sp>
            <p:nvSpPr>
              <p:cNvPr id="108" name="모서리가 둥근 직사각형 107"/>
              <p:cNvSpPr/>
              <p:nvPr/>
            </p:nvSpPr>
            <p:spPr>
              <a:xfrm>
                <a:off x="2613378" y="5774599"/>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grpSp>
        <p:cxnSp>
          <p:nvCxnSpPr>
            <p:cNvPr id="117" name="구부러진 연결선 116"/>
            <p:cNvCxnSpPr>
              <a:endCxn id="39" idx="1"/>
            </p:cNvCxnSpPr>
            <p:nvPr/>
          </p:nvCxnSpPr>
          <p:spPr>
            <a:xfrm rot="5400000" flipH="1" flipV="1">
              <a:off x="2441647" y="3108584"/>
              <a:ext cx="3824809" cy="860243"/>
            </a:xfrm>
            <a:prstGeom prst="curvedConnector2">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0" name="구부러진 연결선 119"/>
            <p:cNvCxnSpPr>
              <a:stCxn id="72" idx="3"/>
              <a:endCxn id="299" idx="3"/>
            </p:cNvCxnSpPr>
            <p:nvPr/>
          </p:nvCxnSpPr>
          <p:spPr>
            <a:xfrm flipH="1" flipV="1">
              <a:off x="8271313" y="1931100"/>
              <a:ext cx="261127" cy="2251955"/>
            </a:xfrm>
            <a:prstGeom prst="curvedConnector3">
              <a:avLst>
                <a:gd name="adj1" fmla="val -87544"/>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4" name="구부러진 연결선 123"/>
            <p:cNvCxnSpPr>
              <a:stCxn id="72" idx="2"/>
              <a:endCxn id="150" idx="0"/>
            </p:cNvCxnSpPr>
            <p:nvPr/>
          </p:nvCxnSpPr>
          <p:spPr>
            <a:xfrm rot="16200000" flipH="1">
              <a:off x="6386974" y="5034406"/>
              <a:ext cx="332812" cy="2320"/>
            </a:xfrm>
            <a:prstGeom prst="curvedConnector3">
              <a:avLst>
                <a:gd name="adj1" fmla="val 50000"/>
              </a:avLst>
            </a:prstGeom>
            <a:ln w="38100">
              <a:solidFill>
                <a:schemeClr val="tx1">
                  <a:lumMod val="40000"/>
                  <a:lumOff val="6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48" name="직사각형 147"/>
            <p:cNvSpPr/>
            <p:nvPr/>
          </p:nvSpPr>
          <p:spPr>
            <a:xfrm>
              <a:off x="7352805" y="2996952"/>
              <a:ext cx="1467667" cy="646331"/>
            </a:xfrm>
            <a:prstGeom prst="rect">
              <a:avLst/>
            </a:prstGeom>
          </p:spPr>
          <p:txBody>
            <a:bodyPr wrap="square">
              <a:spAutoFit/>
            </a:bodyPr>
            <a:lstStyle/>
            <a:p>
              <a:pPr algn="ctr"/>
              <a:r>
                <a:rPr lang="en-US" altLang="ko-KR" sz="1200" b="1" dirty="0" smtClean="0"/>
                <a:t>Save the Test</a:t>
              </a:r>
            </a:p>
            <a:p>
              <a:pPr algn="ctr"/>
              <a:r>
                <a:rPr lang="en-US" altLang="ko-KR" sz="1200" b="1" dirty="0" smtClean="0"/>
                <a:t>Results to Test Session</a:t>
              </a:r>
              <a:endParaRPr lang="ko-KR" altLang="en-US" sz="1200" b="1" dirty="0"/>
            </a:p>
          </p:txBody>
        </p:sp>
        <p:sp>
          <p:nvSpPr>
            <p:cNvPr id="149" name="직사각형 148"/>
            <p:cNvSpPr/>
            <p:nvPr/>
          </p:nvSpPr>
          <p:spPr>
            <a:xfrm>
              <a:off x="6804763" y="4894195"/>
              <a:ext cx="850875" cy="307777"/>
            </a:xfrm>
            <a:prstGeom prst="rect">
              <a:avLst/>
            </a:prstGeom>
          </p:spPr>
          <p:txBody>
            <a:bodyPr wrap="none">
              <a:spAutoFit/>
            </a:bodyPr>
            <a:lstStyle/>
            <a:p>
              <a:pPr algn="ctr"/>
              <a:r>
                <a:rPr lang="en-US" altLang="ko-KR" sz="1400" dirty="0" smtClean="0"/>
                <a:t>Test Fail</a:t>
              </a:r>
              <a:endParaRPr lang="ko-KR" altLang="en-US" sz="1400" dirty="0"/>
            </a:p>
          </p:txBody>
        </p:sp>
        <p:grpSp>
          <p:nvGrpSpPr>
            <p:cNvPr id="21" name="그룹 20"/>
            <p:cNvGrpSpPr/>
            <p:nvPr/>
          </p:nvGrpSpPr>
          <p:grpSpPr>
            <a:xfrm>
              <a:off x="4784173" y="914391"/>
              <a:ext cx="3182340" cy="2191265"/>
              <a:chOff x="5144213" y="914391"/>
              <a:chExt cx="3182340" cy="2191265"/>
            </a:xfrm>
          </p:grpSpPr>
          <p:sp>
            <p:nvSpPr>
              <p:cNvPr id="39" name="아래쪽 화살표 설명선 38"/>
              <p:cNvSpPr/>
              <p:nvPr/>
            </p:nvSpPr>
            <p:spPr>
              <a:xfrm>
                <a:off x="5144213" y="914391"/>
                <a:ext cx="3182340" cy="2191265"/>
              </a:xfrm>
              <a:prstGeom prst="downArrowCallout">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Session</a:t>
                </a:r>
              </a:p>
              <a:p>
                <a:pPr algn="ctr"/>
                <a:endParaRPr lang="en-US" altLang="ko-KR" dirty="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smtClean="0">
                  <a:solidFill>
                    <a:schemeClr val="bg1"/>
                  </a:solidFill>
                </a:endParaRPr>
              </a:p>
            </p:txBody>
          </p:sp>
          <p:grpSp>
            <p:nvGrpSpPr>
              <p:cNvPr id="64" name="그룹 63"/>
              <p:cNvGrpSpPr/>
              <p:nvPr/>
            </p:nvGrpSpPr>
            <p:grpSpPr>
              <a:xfrm>
                <a:off x="6822536" y="1800455"/>
                <a:ext cx="1121536" cy="464344"/>
                <a:chOff x="1000831" y="4670847"/>
                <a:chExt cx="3126260" cy="1764853"/>
              </a:xfrm>
            </p:grpSpPr>
            <p:sp>
              <p:nvSpPr>
                <p:cNvPr id="65" name="모서리가 둥근 직사각형 64"/>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66" name="모서리가 둥근 직사각형 65"/>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67" name="모서리가 둥근 직사각형 66"/>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68" name="모서리가 둥근 직사각형 67"/>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71" name="모서리가 둥근 직사각형 70"/>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74" name="그룹 73"/>
              <p:cNvGrpSpPr/>
              <p:nvPr/>
            </p:nvGrpSpPr>
            <p:grpSpPr>
              <a:xfrm>
                <a:off x="5502120" y="1824194"/>
                <a:ext cx="1121536" cy="464344"/>
                <a:chOff x="1000831" y="4670847"/>
                <a:chExt cx="3126260" cy="1764853"/>
              </a:xfrm>
            </p:grpSpPr>
            <p:sp>
              <p:nvSpPr>
                <p:cNvPr id="75" name="모서리가 둥근 직사각형 74"/>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78" name="모서리가 둥근 직사각형 77"/>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79" name="모서리가 둥근 직사각형 78"/>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80" name="모서리가 둥근 직사각형 79"/>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81" name="모서리가 둥근 직사각형 80"/>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82" name="그룹 81"/>
              <p:cNvGrpSpPr/>
              <p:nvPr/>
            </p:nvGrpSpPr>
            <p:grpSpPr>
              <a:xfrm>
                <a:off x="6834840" y="1288249"/>
                <a:ext cx="1121536" cy="464344"/>
                <a:chOff x="1000831" y="4670847"/>
                <a:chExt cx="3126260" cy="1764853"/>
              </a:xfrm>
            </p:grpSpPr>
            <p:sp>
              <p:nvSpPr>
                <p:cNvPr id="83" name="모서리가 둥근 직사각형 82"/>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84" name="모서리가 둥근 직사각형 83"/>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85" name="모서리가 둥근 직사각형 84"/>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86" name="모서리가 둥근 직사각형 85"/>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87" name="모서리가 둥근 직사각형 86"/>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88" name="그룹 87"/>
              <p:cNvGrpSpPr/>
              <p:nvPr/>
            </p:nvGrpSpPr>
            <p:grpSpPr>
              <a:xfrm>
                <a:off x="5508104" y="1288249"/>
                <a:ext cx="1121536" cy="464344"/>
                <a:chOff x="1000831" y="4670847"/>
                <a:chExt cx="3126260" cy="1764853"/>
              </a:xfrm>
            </p:grpSpPr>
            <p:sp>
              <p:nvSpPr>
                <p:cNvPr id="90" name="모서리가 둥근 직사각형 89"/>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91" name="모서리가 둥근 직사각형 90"/>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92" name="모서리가 둥근 직사각형 91"/>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93" name="모서리가 둥근 직사각형 92"/>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94" name="모서리가 둥근 직사각형 93"/>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grpSp>
          <p:nvGrpSpPr>
            <p:cNvPr id="147" name="그룹 146"/>
            <p:cNvGrpSpPr/>
            <p:nvPr/>
          </p:nvGrpSpPr>
          <p:grpSpPr>
            <a:xfrm>
              <a:off x="5719478" y="5201972"/>
              <a:ext cx="1426522" cy="1331372"/>
              <a:chOff x="3851919" y="954845"/>
              <a:chExt cx="1872009" cy="1980000"/>
            </a:xfrm>
          </p:grpSpPr>
          <p:sp>
            <p:nvSpPr>
              <p:cNvPr id="150" name="Multidocument 46"/>
              <p:cNvSpPr/>
              <p:nvPr/>
            </p:nvSpPr>
            <p:spPr bwMode="auto">
              <a:xfrm>
                <a:off x="3923928" y="954845"/>
                <a:ext cx="1800000" cy="1980000"/>
              </a:xfrm>
              <a:prstGeom prst="flowChartMultidocumen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wrap="none" anchor="ctr"/>
              <a:lstStyle/>
              <a:p>
                <a:pPr algn="ctr" eaLnBrk="1" hangingPunct="1">
                  <a:spcBef>
                    <a:spcPct val="0"/>
                  </a:spcBef>
                </a:pPr>
                <a:endParaRPr lang="en-US" sz="1050" b="0">
                  <a:solidFill>
                    <a:srgbClr val="000000"/>
                  </a:solidFill>
                </a:endParaRPr>
              </a:p>
            </p:txBody>
          </p:sp>
          <p:sp>
            <p:nvSpPr>
              <p:cNvPr id="151" name="Multidocument 46"/>
              <p:cNvSpPr/>
              <p:nvPr/>
            </p:nvSpPr>
            <p:spPr bwMode="auto">
              <a:xfrm>
                <a:off x="4205248" y="1844825"/>
                <a:ext cx="1033112" cy="901816"/>
              </a:xfrm>
              <a:prstGeom prst="flowChartMultidocument">
                <a:avLst/>
              </a:prstGeom>
              <a:solidFill>
                <a:schemeClr val="bg2">
                  <a:lumMod val="75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eaLnBrk="1" hangingPunct="1">
                  <a:spcBef>
                    <a:spcPct val="0"/>
                  </a:spcBef>
                </a:pPr>
                <a:endParaRPr lang="en-US" sz="1050" b="0">
                  <a:solidFill>
                    <a:srgbClr val="000000"/>
                  </a:solidFill>
                </a:endParaRPr>
              </a:p>
            </p:txBody>
          </p:sp>
          <p:sp>
            <p:nvSpPr>
              <p:cNvPr id="152" name="TextBox 151"/>
              <p:cNvSpPr txBox="1"/>
              <p:nvPr/>
            </p:nvSpPr>
            <p:spPr>
              <a:xfrm>
                <a:off x="4330832" y="2151144"/>
                <a:ext cx="668773" cy="276999"/>
              </a:xfrm>
              <a:prstGeom prst="rect">
                <a:avLst/>
              </a:prstGeom>
              <a:noFill/>
            </p:spPr>
            <p:txBody>
              <a:bodyPr wrap="none">
                <a:spAutoFit/>
              </a:bodyPr>
              <a:lstStyle>
                <a:defPPr>
                  <a:defRPr lang="en-US"/>
                </a:defPPr>
                <a:lvl1pPr algn="ctr">
                  <a:spcBef>
                    <a:spcPct val="0"/>
                  </a:spcBef>
                  <a:defRPr sz="1400" b="0">
                    <a:solidFill>
                      <a:srgbClr val="000000"/>
                    </a:solidFill>
                    <a:latin typeface="Calibri"/>
                    <a:cs typeface="Calibri"/>
                  </a:defRPr>
                </a:lvl1pPr>
              </a:lstStyle>
              <a:p>
                <a:r>
                  <a:rPr lang="en-US" sz="1200" b="1" dirty="0" smtClean="0"/>
                  <a:t>Activity</a:t>
                </a:r>
                <a:endParaRPr lang="en-US" sz="1200" b="1" dirty="0"/>
              </a:p>
            </p:txBody>
          </p:sp>
          <p:sp>
            <p:nvSpPr>
              <p:cNvPr id="153" name="TextBox 152"/>
              <p:cNvSpPr txBox="1"/>
              <p:nvPr/>
            </p:nvSpPr>
            <p:spPr>
              <a:xfrm>
                <a:off x="3851919" y="1325358"/>
                <a:ext cx="1728193" cy="276999"/>
              </a:xfrm>
              <a:prstGeom prst="rect">
                <a:avLst/>
              </a:prstGeom>
              <a:no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sz="1200" b="1" dirty="0" smtClean="0"/>
                  <a:t>Change Request</a:t>
                </a:r>
                <a:endParaRPr lang="en-US" sz="1200" b="1" dirty="0"/>
              </a:p>
            </p:txBody>
          </p:sp>
        </p:grpSp>
        <p:grpSp>
          <p:nvGrpSpPr>
            <p:cNvPr id="154" name="그룹 153"/>
            <p:cNvGrpSpPr/>
            <p:nvPr/>
          </p:nvGrpSpPr>
          <p:grpSpPr>
            <a:xfrm>
              <a:off x="1782084" y="1325741"/>
              <a:ext cx="1261228" cy="537138"/>
              <a:chOff x="1000831" y="4670847"/>
              <a:chExt cx="3126260" cy="1764853"/>
            </a:xfrm>
          </p:grpSpPr>
          <p:sp>
            <p:nvSpPr>
              <p:cNvPr id="155" name="모서리가 둥근 직사각형 154"/>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156" name="모서리가 둥근 직사각형 155"/>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57" name="모서리가 둥근 직사각형 156"/>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58" name="모서리가 둥근 직사각형 157"/>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59" name="모서리가 둥근 직사각형 158"/>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160" name="그룹 159"/>
            <p:cNvGrpSpPr/>
            <p:nvPr/>
          </p:nvGrpSpPr>
          <p:grpSpPr>
            <a:xfrm>
              <a:off x="406268" y="1977969"/>
              <a:ext cx="1261228" cy="537138"/>
              <a:chOff x="1000831" y="4670847"/>
              <a:chExt cx="3126260" cy="1764853"/>
            </a:xfrm>
          </p:grpSpPr>
          <p:sp>
            <p:nvSpPr>
              <p:cNvPr id="161" name="모서리가 둥근 직사각형 160"/>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162" name="모서리가 둥근 직사각형 161"/>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63" name="모서리가 둥근 직사각형 162"/>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64" name="모서리가 둥근 직사각형 163"/>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65" name="모서리가 둥근 직사각형 164"/>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166" name="그룹 165"/>
            <p:cNvGrpSpPr/>
            <p:nvPr/>
          </p:nvGrpSpPr>
          <p:grpSpPr>
            <a:xfrm>
              <a:off x="1778859" y="1977969"/>
              <a:ext cx="1261228" cy="537138"/>
              <a:chOff x="1000831" y="4670847"/>
              <a:chExt cx="3126260" cy="1764853"/>
            </a:xfrm>
          </p:grpSpPr>
          <p:sp>
            <p:nvSpPr>
              <p:cNvPr id="167" name="모서리가 둥근 직사각형 166"/>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168" name="모서리가 둥근 직사각형 167"/>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69" name="모서리가 둥근 직사각형 168"/>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70" name="모서리가 둥근 직사각형 169"/>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71" name="모서리가 둥근 직사각형 170"/>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172" name="그룹 171"/>
            <p:cNvGrpSpPr/>
            <p:nvPr/>
          </p:nvGrpSpPr>
          <p:grpSpPr>
            <a:xfrm>
              <a:off x="406268" y="2660951"/>
              <a:ext cx="1261228" cy="537138"/>
              <a:chOff x="1000831" y="4670847"/>
              <a:chExt cx="3126260" cy="1764853"/>
            </a:xfrm>
          </p:grpSpPr>
          <p:sp>
            <p:nvSpPr>
              <p:cNvPr id="173" name="모서리가 둥근 직사각형 172"/>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174" name="모서리가 둥근 직사각형 173"/>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75" name="모서리가 둥근 직사각형 174"/>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76" name="모서리가 둥근 직사각형 175"/>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77" name="모서리가 둥근 직사각형 176"/>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178" name="그룹 177"/>
            <p:cNvGrpSpPr/>
            <p:nvPr/>
          </p:nvGrpSpPr>
          <p:grpSpPr>
            <a:xfrm>
              <a:off x="1778859" y="2652815"/>
              <a:ext cx="1261228" cy="537138"/>
              <a:chOff x="1000831" y="4670847"/>
              <a:chExt cx="3126260" cy="1764853"/>
            </a:xfrm>
          </p:grpSpPr>
          <p:sp>
            <p:nvSpPr>
              <p:cNvPr id="179" name="모서리가 둥근 직사각형 178"/>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180" name="모서리가 둥근 직사각형 179"/>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81" name="모서리가 둥근 직사각형 180"/>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82" name="모서리가 둥근 직사각형 181"/>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183" name="모서리가 둥근 직사각형 182"/>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184" name="그룹 183"/>
            <p:cNvGrpSpPr/>
            <p:nvPr/>
          </p:nvGrpSpPr>
          <p:grpSpPr>
            <a:xfrm>
              <a:off x="1493643" y="4617704"/>
              <a:ext cx="2885778" cy="1764853"/>
              <a:chOff x="1000831" y="4670847"/>
              <a:chExt cx="3126260" cy="1764853"/>
            </a:xfrm>
            <a:scene3d>
              <a:camera prst="perspectiveContrastingRightFacing"/>
              <a:lightRig rig="threePt" dir="t"/>
            </a:scene3d>
          </p:grpSpPr>
          <p:sp>
            <p:nvSpPr>
              <p:cNvPr id="185" name="모서리가 둥근 직사각형 184"/>
              <p:cNvSpPr/>
              <p:nvPr/>
            </p:nvSpPr>
            <p:spPr>
              <a:xfrm>
                <a:off x="1000831" y="4670847"/>
                <a:ext cx="3126260" cy="1764853"/>
              </a:xfrm>
              <a:prstGeom prst="round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Case</a:t>
                </a: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ko-KR" altLang="en-US" dirty="0" smtClean="0">
                  <a:solidFill>
                    <a:schemeClr val="bg1"/>
                  </a:solidFill>
                </a:endParaRPr>
              </a:p>
            </p:txBody>
          </p:sp>
          <p:sp>
            <p:nvSpPr>
              <p:cNvPr id="186" name="모서리가 둥근 직사각형 185"/>
              <p:cNvSpPr/>
              <p:nvPr/>
            </p:nvSpPr>
            <p:spPr>
              <a:xfrm>
                <a:off x="1179995" y="5144405"/>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sp>
            <p:nvSpPr>
              <p:cNvPr id="187" name="모서리가 둥근 직사각형 186"/>
              <p:cNvSpPr/>
              <p:nvPr/>
            </p:nvSpPr>
            <p:spPr>
              <a:xfrm>
                <a:off x="2613378" y="5144405"/>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sp>
            <p:nvSpPr>
              <p:cNvPr id="188" name="모서리가 둥근 직사각형 187"/>
              <p:cNvSpPr/>
              <p:nvPr/>
            </p:nvSpPr>
            <p:spPr>
              <a:xfrm>
                <a:off x="1179995" y="5774599"/>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sp>
            <p:nvSpPr>
              <p:cNvPr id="189" name="모서리가 둥근 직사각형 188"/>
              <p:cNvSpPr/>
              <p:nvPr/>
            </p:nvSpPr>
            <p:spPr>
              <a:xfrm>
                <a:off x="2613378" y="5774599"/>
                <a:ext cx="1346886" cy="48191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Step</a:t>
                </a:r>
                <a:endParaRPr lang="ko-KR" altLang="en-US" dirty="0" smtClean="0">
                  <a:solidFill>
                    <a:schemeClr val="bg1"/>
                  </a:solidFill>
                </a:endParaRPr>
              </a:p>
            </p:txBody>
          </p:sp>
        </p:grpSp>
        <p:grpSp>
          <p:nvGrpSpPr>
            <p:cNvPr id="20" name="그룹 19"/>
            <p:cNvGrpSpPr/>
            <p:nvPr/>
          </p:nvGrpSpPr>
          <p:grpSpPr>
            <a:xfrm>
              <a:off x="484204" y="1207581"/>
              <a:ext cx="3079684" cy="2471351"/>
              <a:chOff x="-3077584" y="1124744"/>
              <a:chExt cx="3079684" cy="2471351"/>
            </a:xfrm>
          </p:grpSpPr>
          <p:sp>
            <p:nvSpPr>
              <p:cNvPr id="205" name="모서리가 둥근 직사각형 204"/>
              <p:cNvSpPr/>
              <p:nvPr/>
            </p:nvSpPr>
            <p:spPr>
              <a:xfrm>
                <a:off x="-3077584" y="1124744"/>
                <a:ext cx="3079684" cy="2471351"/>
              </a:xfrm>
              <a:prstGeom prst="roundRect">
                <a:avLst/>
              </a:prstGeom>
              <a:solidFill>
                <a:schemeClr val="accent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suite</a:t>
                </a: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p:txBody>
          </p:sp>
          <p:grpSp>
            <p:nvGrpSpPr>
              <p:cNvPr id="206" name="그룹 205"/>
              <p:cNvGrpSpPr/>
              <p:nvPr/>
            </p:nvGrpSpPr>
            <p:grpSpPr>
              <a:xfrm>
                <a:off x="-2854946" y="1542157"/>
                <a:ext cx="1261228" cy="537138"/>
                <a:chOff x="1000831" y="4670847"/>
                <a:chExt cx="3126260" cy="1764853"/>
              </a:xfrm>
            </p:grpSpPr>
            <p:sp>
              <p:nvSpPr>
                <p:cNvPr id="207" name="모서리가 둥근 직사각형 206"/>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08" name="모서리가 둥근 직사각형 207"/>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09" name="모서리가 둥근 직사각형 208"/>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10" name="모서리가 둥근 직사각형 209"/>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11" name="모서리가 둥근 직사각형 210"/>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212" name="그룹 211"/>
              <p:cNvGrpSpPr/>
              <p:nvPr/>
            </p:nvGrpSpPr>
            <p:grpSpPr>
              <a:xfrm>
                <a:off x="-1475012" y="1541765"/>
                <a:ext cx="1261228" cy="537138"/>
                <a:chOff x="1000831" y="4670847"/>
                <a:chExt cx="3126260" cy="1764853"/>
              </a:xfrm>
            </p:grpSpPr>
            <p:sp>
              <p:nvSpPr>
                <p:cNvPr id="213" name="모서리가 둥근 직사각형 212"/>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14" name="모서리가 둥근 직사각형 213"/>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15" name="모서리가 둥근 직사각형 214"/>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16" name="모서리가 둥근 직사각형 215"/>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17" name="모서리가 둥근 직사각형 216"/>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218" name="그룹 217"/>
              <p:cNvGrpSpPr/>
              <p:nvPr/>
            </p:nvGrpSpPr>
            <p:grpSpPr>
              <a:xfrm>
                <a:off x="-2850828" y="2193993"/>
                <a:ext cx="1261228" cy="537138"/>
                <a:chOff x="1000831" y="4670847"/>
                <a:chExt cx="3126260" cy="1764853"/>
              </a:xfrm>
            </p:grpSpPr>
            <p:sp>
              <p:nvSpPr>
                <p:cNvPr id="219" name="모서리가 둥근 직사각형 218"/>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20" name="모서리가 둥근 직사각형 219"/>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21" name="모서리가 둥근 직사각형 220"/>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22" name="모서리가 둥근 직사각형 221"/>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23" name="모서리가 둥근 직사각형 222"/>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224" name="그룹 223"/>
              <p:cNvGrpSpPr/>
              <p:nvPr/>
            </p:nvGrpSpPr>
            <p:grpSpPr>
              <a:xfrm>
                <a:off x="-1478237" y="2193993"/>
                <a:ext cx="1261228" cy="537138"/>
                <a:chOff x="1000831" y="4670847"/>
                <a:chExt cx="3126260" cy="1764853"/>
              </a:xfrm>
            </p:grpSpPr>
            <p:sp>
              <p:nvSpPr>
                <p:cNvPr id="225" name="모서리가 둥근 직사각형 224"/>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26" name="모서리가 둥근 직사각형 225"/>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27" name="모서리가 둥근 직사각형 226"/>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28" name="모서리가 둥근 직사각형 227"/>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29" name="모서리가 둥근 직사각형 228"/>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230" name="그룹 229"/>
              <p:cNvGrpSpPr/>
              <p:nvPr/>
            </p:nvGrpSpPr>
            <p:grpSpPr>
              <a:xfrm>
                <a:off x="-2850828" y="2876975"/>
                <a:ext cx="1261228" cy="537138"/>
                <a:chOff x="1000831" y="4670847"/>
                <a:chExt cx="3126260" cy="1764853"/>
              </a:xfrm>
            </p:grpSpPr>
            <p:sp>
              <p:nvSpPr>
                <p:cNvPr id="231" name="모서리가 둥근 직사각형 230"/>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32" name="모서리가 둥근 직사각형 231"/>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33" name="모서리가 둥근 직사각형 232"/>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34" name="모서리가 둥근 직사각형 233"/>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35" name="모서리가 둥근 직사각형 234"/>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236" name="그룹 235"/>
              <p:cNvGrpSpPr/>
              <p:nvPr/>
            </p:nvGrpSpPr>
            <p:grpSpPr>
              <a:xfrm>
                <a:off x="-1478237" y="2868839"/>
                <a:ext cx="1261228" cy="537138"/>
                <a:chOff x="1000831" y="4670847"/>
                <a:chExt cx="3126260" cy="1764853"/>
              </a:xfrm>
            </p:grpSpPr>
            <p:sp>
              <p:nvSpPr>
                <p:cNvPr id="237" name="모서리가 둥근 직사각형 236"/>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38" name="모서리가 둥근 직사각형 237"/>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39" name="모서리가 둥근 직사각형 238"/>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40" name="모서리가 둥근 직사각형 239"/>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41" name="모서리가 둥근 직사각형 240"/>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grpSp>
          <p:nvGrpSpPr>
            <p:cNvPr id="242" name="그룹 241"/>
            <p:cNvGrpSpPr/>
            <p:nvPr/>
          </p:nvGrpSpPr>
          <p:grpSpPr>
            <a:xfrm>
              <a:off x="792427" y="1509167"/>
              <a:ext cx="3079684" cy="2471351"/>
              <a:chOff x="-3077584" y="1124744"/>
              <a:chExt cx="3079684" cy="2471351"/>
            </a:xfrm>
          </p:grpSpPr>
          <p:sp>
            <p:nvSpPr>
              <p:cNvPr id="243" name="모서리가 둥근 직사각형 242"/>
              <p:cNvSpPr/>
              <p:nvPr/>
            </p:nvSpPr>
            <p:spPr>
              <a:xfrm>
                <a:off x="-3077584" y="1124744"/>
                <a:ext cx="3079684" cy="2471351"/>
              </a:xfrm>
              <a:prstGeom prst="roundRect">
                <a:avLst/>
              </a:prstGeom>
              <a:solidFill>
                <a:schemeClr val="accent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suite</a:t>
                </a: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a:solidFill>
                    <a:schemeClr val="bg1"/>
                  </a:solidFill>
                </a:endParaRPr>
              </a:p>
            </p:txBody>
          </p:sp>
          <p:grpSp>
            <p:nvGrpSpPr>
              <p:cNvPr id="244" name="그룹 243"/>
              <p:cNvGrpSpPr/>
              <p:nvPr/>
            </p:nvGrpSpPr>
            <p:grpSpPr>
              <a:xfrm>
                <a:off x="-2854946" y="1542157"/>
                <a:ext cx="1261228" cy="537138"/>
                <a:chOff x="1000831" y="4670847"/>
                <a:chExt cx="3126260" cy="1764853"/>
              </a:xfrm>
            </p:grpSpPr>
            <p:sp>
              <p:nvSpPr>
                <p:cNvPr id="275" name="모서리가 둥근 직사각형 274"/>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76" name="모서리가 둥근 직사각형 275"/>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77" name="모서리가 둥근 직사각형 276"/>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78" name="모서리가 둥근 직사각형 277"/>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79" name="모서리가 둥근 직사각형 278"/>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245" name="그룹 244"/>
              <p:cNvGrpSpPr/>
              <p:nvPr/>
            </p:nvGrpSpPr>
            <p:grpSpPr>
              <a:xfrm>
                <a:off x="-1475012" y="1541765"/>
                <a:ext cx="1261228" cy="537138"/>
                <a:chOff x="1000831" y="4670847"/>
                <a:chExt cx="3126260" cy="1764853"/>
              </a:xfrm>
            </p:grpSpPr>
            <p:sp>
              <p:nvSpPr>
                <p:cNvPr id="270" name="모서리가 둥근 직사각형 269"/>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71" name="모서리가 둥근 직사각형 270"/>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72" name="모서리가 둥근 직사각형 271"/>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73" name="모서리가 둥근 직사각형 272"/>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74" name="모서리가 둥근 직사각형 273"/>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246" name="그룹 245"/>
              <p:cNvGrpSpPr/>
              <p:nvPr/>
            </p:nvGrpSpPr>
            <p:grpSpPr>
              <a:xfrm>
                <a:off x="-2850828" y="2193993"/>
                <a:ext cx="1261228" cy="537138"/>
                <a:chOff x="1000831" y="4670847"/>
                <a:chExt cx="3126260" cy="1764853"/>
              </a:xfrm>
            </p:grpSpPr>
            <p:sp>
              <p:nvSpPr>
                <p:cNvPr id="265" name="모서리가 둥근 직사각형 264"/>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66" name="모서리가 둥근 직사각형 265"/>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67" name="모서리가 둥근 직사각형 266"/>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68" name="모서리가 둥근 직사각형 267"/>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69" name="모서리가 둥근 직사각형 268"/>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247" name="그룹 246"/>
              <p:cNvGrpSpPr/>
              <p:nvPr/>
            </p:nvGrpSpPr>
            <p:grpSpPr>
              <a:xfrm>
                <a:off x="-1478237" y="2193993"/>
                <a:ext cx="1261228" cy="537138"/>
                <a:chOff x="1000831" y="4670847"/>
                <a:chExt cx="3126260" cy="1764853"/>
              </a:xfrm>
            </p:grpSpPr>
            <p:sp>
              <p:nvSpPr>
                <p:cNvPr id="260" name="모서리가 둥근 직사각형 259"/>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61" name="모서리가 둥근 직사각형 260"/>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62" name="모서리가 둥근 직사각형 261"/>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63" name="모서리가 둥근 직사각형 262"/>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64" name="모서리가 둥근 직사각형 263"/>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248" name="그룹 247"/>
              <p:cNvGrpSpPr/>
              <p:nvPr/>
            </p:nvGrpSpPr>
            <p:grpSpPr>
              <a:xfrm>
                <a:off x="-2850828" y="2876975"/>
                <a:ext cx="1261228" cy="537138"/>
                <a:chOff x="1000831" y="4670847"/>
                <a:chExt cx="3126260" cy="1764853"/>
              </a:xfrm>
            </p:grpSpPr>
            <p:sp>
              <p:nvSpPr>
                <p:cNvPr id="255" name="모서리가 둥근 직사각형 254"/>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56" name="모서리가 둥근 직사각형 255"/>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57" name="모서리가 둥근 직사각형 256"/>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58" name="모서리가 둥근 직사각형 257"/>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59" name="모서리가 둥근 직사각형 258"/>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249" name="그룹 248"/>
              <p:cNvGrpSpPr/>
              <p:nvPr/>
            </p:nvGrpSpPr>
            <p:grpSpPr>
              <a:xfrm>
                <a:off x="-1478237" y="2868839"/>
                <a:ext cx="1261228" cy="537138"/>
                <a:chOff x="1000831" y="4670847"/>
                <a:chExt cx="3126260" cy="1764853"/>
              </a:xfrm>
            </p:grpSpPr>
            <p:sp>
              <p:nvSpPr>
                <p:cNvPr id="250" name="모서리가 둥근 직사각형 249"/>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51" name="모서리가 둥근 직사각형 250"/>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52" name="모서리가 둥근 직사각형 251"/>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53" name="모서리가 둥근 직사각형 252"/>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54" name="모서리가 둥근 직사각형 253"/>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sp>
          <p:nvSpPr>
            <p:cNvPr id="202" name="모서리가 둥근 직사각형 201"/>
            <p:cNvSpPr/>
            <p:nvPr/>
          </p:nvSpPr>
          <p:spPr>
            <a:xfrm>
              <a:off x="899592" y="2515108"/>
              <a:ext cx="1432677" cy="654033"/>
            </a:xfrm>
            <a:prstGeom prst="roundRect">
              <a:avLst/>
            </a:prstGeom>
            <a:noFill/>
            <a:ln w="5715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203" name="모서리가 둥근 직사각형 202"/>
            <p:cNvSpPr/>
            <p:nvPr/>
          </p:nvSpPr>
          <p:spPr>
            <a:xfrm>
              <a:off x="2332271" y="1893172"/>
              <a:ext cx="1433880" cy="652228"/>
            </a:xfrm>
            <a:prstGeom prst="roundRect">
              <a:avLst/>
            </a:prstGeom>
            <a:noFill/>
            <a:ln w="5715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
          <p:nvSpPr>
            <p:cNvPr id="204" name="모서리가 둥근 직사각형 203"/>
            <p:cNvSpPr/>
            <p:nvPr/>
          </p:nvSpPr>
          <p:spPr>
            <a:xfrm>
              <a:off x="2332270" y="3167033"/>
              <a:ext cx="1433880" cy="723675"/>
            </a:xfrm>
            <a:prstGeom prst="roundRect">
              <a:avLst/>
            </a:prstGeom>
            <a:noFill/>
            <a:ln w="5715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grpSp>
          <p:nvGrpSpPr>
            <p:cNvPr id="35" name="그룹 34"/>
            <p:cNvGrpSpPr/>
            <p:nvPr/>
          </p:nvGrpSpPr>
          <p:grpSpPr>
            <a:xfrm>
              <a:off x="4572000" y="3496949"/>
              <a:ext cx="3960440" cy="1372211"/>
              <a:chOff x="4534071" y="3167033"/>
              <a:chExt cx="4358409" cy="1702128"/>
            </a:xfrm>
          </p:grpSpPr>
          <p:sp>
            <p:nvSpPr>
              <p:cNvPr id="72" name="다이아몬드 71"/>
              <p:cNvSpPr/>
              <p:nvPr/>
            </p:nvSpPr>
            <p:spPr>
              <a:xfrm>
                <a:off x="4534071" y="3167033"/>
                <a:ext cx="4358409" cy="1702128"/>
              </a:xfrm>
              <a:prstGeom prst="diamond">
                <a:avLst/>
              </a:prstGeom>
              <a:solidFill>
                <a:schemeClr val="bg1">
                  <a:lumMod val="95000"/>
                </a:schemeClr>
              </a:solidFill>
              <a:ln>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smtClean="0">
                  <a:solidFill>
                    <a:schemeClr val="tx1"/>
                  </a:solidFill>
                </a:endParaRPr>
              </a:p>
              <a:p>
                <a:pPr algn="ctr"/>
                <a:endParaRPr lang="en-US" altLang="ko-KR" dirty="0">
                  <a:solidFill>
                    <a:schemeClr val="tx1"/>
                  </a:solidFill>
                </a:endParaRPr>
              </a:p>
              <a:p>
                <a:pPr algn="ctr"/>
                <a:endParaRPr lang="en-US" altLang="ko-KR" dirty="0" smtClean="0">
                  <a:solidFill>
                    <a:schemeClr val="tx1"/>
                  </a:solidFill>
                </a:endParaRPr>
              </a:p>
              <a:p>
                <a:pPr algn="ctr"/>
                <a:r>
                  <a:rPr lang="en-US" altLang="ko-KR" sz="1400" dirty="0" smtClean="0">
                    <a:solidFill>
                      <a:schemeClr val="tx1"/>
                    </a:solidFill>
                  </a:rPr>
                  <a:t>Test Result</a:t>
                </a:r>
                <a:endParaRPr lang="ko-KR" altLang="en-US" sz="1400" dirty="0" smtClean="0">
                  <a:solidFill>
                    <a:schemeClr val="tx1"/>
                  </a:solidFill>
                </a:endParaRPr>
              </a:p>
            </p:txBody>
          </p:sp>
          <p:sp>
            <p:nvSpPr>
              <p:cNvPr id="69" name="모서리가 둥근 직사각형 68"/>
              <p:cNvSpPr/>
              <p:nvPr/>
            </p:nvSpPr>
            <p:spPr>
              <a:xfrm>
                <a:off x="5238755" y="3899297"/>
                <a:ext cx="1166653" cy="377931"/>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solidFill>
                      <a:schemeClr val="tx1"/>
                    </a:solidFill>
                  </a:rPr>
                  <a:t>Automatic</a:t>
                </a:r>
                <a:endParaRPr lang="ko-KR" altLang="en-US" sz="1400" dirty="0">
                  <a:solidFill>
                    <a:schemeClr val="tx1"/>
                  </a:solidFill>
                </a:endParaRPr>
              </a:p>
            </p:txBody>
          </p:sp>
          <p:sp>
            <p:nvSpPr>
              <p:cNvPr id="284" name="모서리가 둥근 직사각형 283"/>
              <p:cNvSpPr/>
              <p:nvPr/>
            </p:nvSpPr>
            <p:spPr>
              <a:xfrm>
                <a:off x="6991196" y="3899297"/>
                <a:ext cx="1037188" cy="37793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solidFill>
                      <a:schemeClr val="tx1"/>
                    </a:solidFill>
                  </a:rPr>
                  <a:t>Manual</a:t>
                </a:r>
                <a:endParaRPr lang="ko-KR" altLang="en-US" sz="1400" dirty="0">
                  <a:solidFill>
                    <a:schemeClr val="tx1"/>
                  </a:solidFill>
                </a:endParaRPr>
              </a:p>
            </p:txBody>
          </p:sp>
          <p:grpSp>
            <p:nvGrpSpPr>
              <p:cNvPr id="190" name="그룹 189"/>
              <p:cNvGrpSpPr/>
              <p:nvPr/>
            </p:nvGrpSpPr>
            <p:grpSpPr>
              <a:xfrm>
                <a:off x="6285818" y="3356992"/>
                <a:ext cx="805604" cy="889816"/>
                <a:chOff x="3923928" y="954845"/>
                <a:chExt cx="1800000" cy="1980000"/>
              </a:xfrm>
              <a:solidFill>
                <a:srgbClr val="FFFF66"/>
              </a:solidFill>
            </p:grpSpPr>
            <p:sp>
              <p:nvSpPr>
                <p:cNvPr id="191" name="Multidocument 46"/>
                <p:cNvSpPr/>
                <p:nvPr/>
              </p:nvSpPr>
              <p:spPr bwMode="auto">
                <a:xfrm>
                  <a:off x="3923928" y="954845"/>
                  <a:ext cx="1800000" cy="1980000"/>
                </a:xfrm>
                <a:prstGeom prst="flowChartMultidocument">
                  <a:avLst/>
                </a:prstGeom>
                <a:grpFill/>
                <a:ln w="12700" cap="flat" cmpd="sng" algn="ctr">
                  <a:solidFill>
                    <a:schemeClr val="tx1"/>
                  </a:solidFill>
                  <a:prstDash val="solid"/>
                  <a:round/>
                  <a:headEnd type="none" w="med" len="med"/>
                  <a:tailEnd type="none" w="med" len="med"/>
                </a:ln>
                <a:effectLst/>
              </p:spPr>
              <p:txBody>
                <a:bodyPr wrap="none" anchor="ctr"/>
                <a:lstStyle/>
                <a:p>
                  <a:pPr algn="ctr" eaLnBrk="1" hangingPunct="1">
                    <a:spcBef>
                      <a:spcPct val="0"/>
                    </a:spcBef>
                  </a:pPr>
                  <a:endParaRPr lang="en-US" sz="1050" b="0">
                    <a:solidFill>
                      <a:srgbClr val="000000"/>
                    </a:solidFill>
                  </a:endParaRPr>
                </a:p>
              </p:txBody>
            </p:sp>
            <p:sp>
              <p:nvSpPr>
                <p:cNvPr id="194" name="TextBox 193"/>
                <p:cNvSpPr txBox="1"/>
                <p:nvPr/>
              </p:nvSpPr>
              <p:spPr>
                <a:xfrm>
                  <a:off x="4041393" y="1464569"/>
                  <a:ext cx="1412359" cy="1189323"/>
                </a:xfrm>
                <a:prstGeom prst="rect">
                  <a:avLst/>
                </a:prstGeom>
                <a:grpFill/>
              </p:spPr>
              <p:txBody>
                <a:bodyPr wrap="square">
                  <a:spAutoFit/>
                </a:bodyPr>
                <a:lstStyle>
                  <a:defPPr>
                    <a:defRPr lang="en-US"/>
                  </a:defPPr>
                  <a:lvl1pPr algn="ctr">
                    <a:spcBef>
                      <a:spcPct val="0"/>
                    </a:spcBef>
                    <a:defRPr sz="1400" b="0">
                      <a:solidFill>
                        <a:srgbClr val="000000"/>
                      </a:solidFill>
                      <a:latin typeface="Calibri"/>
                      <a:cs typeface="Calibri"/>
                    </a:defRPr>
                  </a:lvl1pPr>
                </a:lstStyle>
                <a:p>
                  <a:r>
                    <a:rPr lang="en-US" sz="1100" b="1" dirty="0" smtClean="0"/>
                    <a:t>Result</a:t>
                  </a:r>
                </a:p>
                <a:p>
                  <a:r>
                    <a:rPr lang="en-US" sz="1100" b="1" dirty="0" smtClean="0"/>
                    <a:t>Editor</a:t>
                  </a:r>
                  <a:endParaRPr lang="en-US" sz="1100" b="1" dirty="0"/>
                </a:p>
              </p:txBody>
            </p:sp>
          </p:grpSp>
        </p:grpSp>
        <p:grpSp>
          <p:nvGrpSpPr>
            <p:cNvPr id="192" name="그룹 191"/>
            <p:cNvGrpSpPr/>
            <p:nvPr/>
          </p:nvGrpSpPr>
          <p:grpSpPr>
            <a:xfrm>
              <a:off x="4936573" y="1066791"/>
              <a:ext cx="3182340" cy="2191265"/>
              <a:chOff x="5144213" y="914391"/>
              <a:chExt cx="3182340" cy="2191265"/>
            </a:xfrm>
          </p:grpSpPr>
          <p:sp>
            <p:nvSpPr>
              <p:cNvPr id="193" name="아래쪽 화살표 설명선 192"/>
              <p:cNvSpPr/>
              <p:nvPr/>
            </p:nvSpPr>
            <p:spPr>
              <a:xfrm>
                <a:off x="5144213" y="914391"/>
                <a:ext cx="3182340" cy="2191265"/>
              </a:xfrm>
              <a:prstGeom prst="downArrowCallout">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Session</a:t>
                </a:r>
              </a:p>
              <a:p>
                <a:pPr algn="ctr"/>
                <a:endParaRPr lang="en-US" altLang="ko-KR" dirty="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smtClean="0">
                  <a:solidFill>
                    <a:schemeClr val="bg1"/>
                  </a:solidFill>
                </a:endParaRPr>
              </a:p>
            </p:txBody>
          </p:sp>
          <p:grpSp>
            <p:nvGrpSpPr>
              <p:cNvPr id="195" name="그룹 194"/>
              <p:cNvGrpSpPr/>
              <p:nvPr/>
            </p:nvGrpSpPr>
            <p:grpSpPr>
              <a:xfrm>
                <a:off x="6822536" y="1800455"/>
                <a:ext cx="1121536" cy="464344"/>
                <a:chOff x="1000831" y="4670847"/>
                <a:chExt cx="3126260" cy="1764853"/>
              </a:xfrm>
            </p:grpSpPr>
            <p:sp>
              <p:nvSpPr>
                <p:cNvPr id="293" name="모서리가 둥근 직사각형 292"/>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94" name="모서리가 둥근 직사각형 293"/>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95" name="모서리가 둥근 직사각형 294"/>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96" name="모서리가 둥근 직사각형 295"/>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97" name="모서리가 둥근 직사각형 296"/>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196" name="그룹 195"/>
              <p:cNvGrpSpPr/>
              <p:nvPr/>
            </p:nvGrpSpPr>
            <p:grpSpPr>
              <a:xfrm>
                <a:off x="5502120" y="1824194"/>
                <a:ext cx="1121536" cy="464344"/>
                <a:chOff x="1000831" y="4670847"/>
                <a:chExt cx="3126260" cy="1764853"/>
              </a:xfrm>
            </p:grpSpPr>
            <p:sp>
              <p:nvSpPr>
                <p:cNvPr id="288" name="모서리가 둥근 직사각형 287"/>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89" name="모서리가 둥근 직사각형 288"/>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90" name="모서리가 둥근 직사각형 289"/>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91" name="모서리가 둥근 직사각형 290"/>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92" name="모서리가 둥근 직사각형 291"/>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197" name="그룹 196"/>
              <p:cNvGrpSpPr/>
              <p:nvPr/>
            </p:nvGrpSpPr>
            <p:grpSpPr>
              <a:xfrm>
                <a:off x="6834840" y="1288249"/>
                <a:ext cx="1121536" cy="464344"/>
                <a:chOff x="1000831" y="4670847"/>
                <a:chExt cx="3126260" cy="1764853"/>
              </a:xfrm>
            </p:grpSpPr>
            <p:sp>
              <p:nvSpPr>
                <p:cNvPr id="282" name="모서리가 둥근 직사각형 281"/>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83" name="모서리가 둥근 직사각형 282"/>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85" name="모서리가 둥근 직사각형 284"/>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86" name="모서리가 둥근 직사각형 285"/>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87" name="모서리가 둥근 직사각형 286"/>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198" name="그룹 197"/>
              <p:cNvGrpSpPr/>
              <p:nvPr/>
            </p:nvGrpSpPr>
            <p:grpSpPr>
              <a:xfrm>
                <a:off x="5508104" y="1288249"/>
                <a:ext cx="1121536" cy="464344"/>
                <a:chOff x="1000831" y="4670847"/>
                <a:chExt cx="3126260" cy="1764853"/>
              </a:xfrm>
            </p:grpSpPr>
            <p:sp>
              <p:nvSpPr>
                <p:cNvPr id="199" name="모서리가 둥근 직사각형 198"/>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200" name="모서리가 둥근 직사각형 199"/>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01" name="모서리가 둥근 직사각형 200"/>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80" name="모서리가 둥근 직사각형 279"/>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281" name="모서리가 둥근 직사각형 280"/>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grpSp>
          <p:nvGrpSpPr>
            <p:cNvPr id="298" name="그룹 297"/>
            <p:cNvGrpSpPr/>
            <p:nvPr/>
          </p:nvGrpSpPr>
          <p:grpSpPr>
            <a:xfrm>
              <a:off x="5088973" y="1219191"/>
              <a:ext cx="3182340" cy="2191265"/>
              <a:chOff x="5144213" y="914391"/>
              <a:chExt cx="3182340" cy="2191265"/>
            </a:xfrm>
          </p:grpSpPr>
          <p:sp>
            <p:nvSpPr>
              <p:cNvPr id="299" name="아래쪽 화살표 설명선 298"/>
              <p:cNvSpPr/>
              <p:nvPr/>
            </p:nvSpPr>
            <p:spPr>
              <a:xfrm>
                <a:off x="5144213" y="914391"/>
                <a:ext cx="3182340" cy="2191265"/>
              </a:xfrm>
              <a:prstGeom prst="downArrowCallout">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Session</a:t>
                </a:r>
              </a:p>
              <a:p>
                <a:pPr algn="ctr"/>
                <a:endParaRPr lang="en-US" altLang="ko-KR" dirty="0">
                  <a:solidFill>
                    <a:schemeClr val="bg1"/>
                  </a:solidFill>
                </a:endParaRPr>
              </a:p>
              <a:p>
                <a:pPr algn="ctr"/>
                <a:endParaRPr lang="en-US" altLang="ko-KR" dirty="0">
                  <a:solidFill>
                    <a:schemeClr val="bg1"/>
                  </a:solidFill>
                </a:endParaRPr>
              </a:p>
              <a:p>
                <a:pPr algn="ctr"/>
                <a:endParaRPr lang="en-US" altLang="ko-KR" dirty="0" smtClean="0">
                  <a:solidFill>
                    <a:schemeClr val="bg1"/>
                  </a:solidFill>
                </a:endParaRPr>
              </a:p>
              <a:p>
                <a:pPr algn="ctr"/>
                <a:endParaRPr lang="en-US" altLang="ko-KR" dirty="0" smtClean="0">
                  <a:solidFill>
                    <a:schemeClr val="bg1"/>
                  </a:solidFill>
                </a:endParaRPr>
              </a:p>
            </p:txBody>
          </p:sp>
          <p:grpSp>
            <p:nvGrpSpPr>
              <p:cNvPr id="300" name="그룹 299"/>
              <p:cNvGrpSpPr/>
              <p:nvPr/>
            </p:nvGrpSpPr>
            <p:grpSpPr>
              <a:xfrm>
                <a:off x="6822536" y="1800455"/>
                <a:ext cx="1121536" cy="464344"/>
                <a:chOff x="1000831" y="4670847"/>
                <a:chExt cx="3126260" cy="1764853"/>
              </a:xfrm>
            </p:grpSpPr>
            <p:sp>
              <p:nvSpPr>
                <p:cNvPr id="319" name="모서리가 둥근 직사각형 318"/>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320" name="모서리가 둥근 직사각형 319"/>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21" name="모서리가 둥근 직사각형 320"/>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22" name="모서리가 둥근 직사각형 321"/>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23" name="모서리가 둥근 직사각형 322"/>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301" name="그룹 300"/>
              <p:cNvGrpSpPr/>
              <p:nvPr/>
            </p:nvGrpSpPr>
            <p:grpSpPr>
              <a:xfrm>
                <a:off x="5502120" y="1824194"/>
                <a:ext cx="1121536" cy="464344"/>
                <a:chOff x="1000831" y="4670847"/>
                <a:chExt cx="3126260" cy="1764853"/>
              </a:xfrm>
            </p:grpSpPr>
            <p:sp>
              <p:nvSpPr>
                <p:cNvPr id="314" name="모서리가 둥근 직사각형 313"/>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315" name="모서리가 둥근 직사각형 314"/>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16" name="모서리가 둥근 직사각형 315"/>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17" name="모서리가 둥근 직사각형 316"/>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18" name="모서리가 둥근 직사각형 317"/>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302" name="그룹 301"/>
              <p:cNvGrpSpPr/>
              <p:nvPr/>
            </p:nvGrpSpPr>
            <p:grpSpPr>
              <a:xfrm>
                <a:off x="6834840" y="1288249"/>
                <a:ext cx="1121536" cy="464344"/>
                <a:chOff x="1000831" y="4670847"/>
                <a:chExt cx="3126260" cy="1764853"/>
              </a:xfrm>
            </p:grpSpPr>
            <p:sp>
              <p:nvSpPr>
                <p:cNvPr id="309" name="모서리가 둥근 직사각형 308"/>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310" name="모서리가 둥근 직사각형 309"/>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11" name="모서리가 둥근 직사각형 310"/>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12" name="모서리가 둥근 직사각형 311"/>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13" name="모서리가 둥근 직사각형 312"/>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nvGrpSpPr>
              <p:cNvPr id="303" name="그룹 302"/>
              <p:cNvGrpSpPr/>
              <p:nvPr/>
            </p:nvGrpSpPr>
            <p:grpSpPr>
              <a:xfrm>
                <a:off x="5508104" y="1288249"/>
                <a:ext cx="1121536" cy="464344"/>
                <a:chOff x="1000831" y="4670847"/>
                <a:chExt cx="3126260" cy="1764853"/>
              </a:xfrm>
            </p:grpSpPr>
            <p:sp>
              <p:nvSpPr>
                <p:cNvPr id="304" name="모서리가 둥근 직사각형 303"/>
                <p:cNvSpPr/>
                <p:nvPr/>
              </p:nvSpPr>
              <p:spPr>
                <a:xfrm>
                  <a:off x="1000831" y="4670847"/>
                  <a:ext cx="3126260" cy="17648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Case</a:t>
                  </a: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en-US" altLang="ko-KR" sz="500" dirty="0">
                    <a:solidFill>
                      <a:schemeClr val="bg1"/>
                    </a:solidFill>
                  </a:endParaRPr>
                </a:p>
                <a:p>
                  <a:pPr algn="ctr"/>
                  <a:endParaRPr lang="en-US" altLang="ko-KR" sz="500" dirty="0" smtClean="0">
                    <a:solidFill>
                      <a:schemeClr val="bg1"/>
                    </a:solidFill>
                  </a:endParaRPr>
                </a:p>
                <a:p>
                  <a:pPr algn="ctr"/>
                  <a:endParaRPr lang="ko-KR" altLang="en-US" sz="500" dirty="0" smtClean="0">
                    <a:solidFill>
                      <a:schemeClr val="bg1"/>
                    </a:solidFill>
                  </a:endParaRPr>
                </a:p>
              </p:txBody>
            </p:sp>
            <p:sp>
              <p:nvSpPr>
                <p:cNvPr id="305" name="모서리가 둥근 직사각형 304"/>
                <p:cNvSpPr/>
                <p:nvPr/>
              </p:nvSpPr>
              <p:spPr>
                <a:xfrm>
                  <a:off x="1179995"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06" name="모서리가 둥근 직사각형 305"/>
                <p:cNvSpPr/>
                <p:nvPr/>
              </p:nvSpPr>
              <p:spPr>
                <a:xfrm>
                  <a:off x="2613378" y="5144405"/>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07" name="모서리가 둥근 직사각형 306"/>
                <p:cNvSpPr/>
                <p:nvPr/>
              </p:nvSpPr>
              <p:spPr>
                <a:xfrm>
                  <a:off x="1179995"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sp>
              <p:nvSpPr>
                <p:cNvPr id="308" name="모서리가 둥근 직사각형 307"/>
                <p:cNvSpPr/>
                <p:nvPr/>
              </p:nvSpPr>
              <p:spPr>
                <a:xfrm>
                  <a:off x="2613378" y="5774599"/>
                  <a:ext cx="1346886" cy="481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smtClean="0">
                      <a:solidFill>
                        <a:schemeClr val="bg1"/>
                      </a:solidFill>
                    </a:rPr>
                    <a:t>Test Step</a:t>
                  </a:r>
                  <a:endParaRPr lang="ko-KR" altLang="en-US" sz="500" dirty="0" smtClean="0">
                    <a:solidFill>
                      <a:schemeClr val="bg1"/>
                    </a:solidFill>
                  </a:endParaRPr>
                </a:p>
              </p:txBody>
            </p:sp>
          </p:grpSp>
        </p:grpSp>
      </p:grpSp>
    </p:spTree>
    <p:extLst>
      <p:ext uri="{BB962C8B-B14F-4D97-AF65-F5344CB8AC3E}">
        <p14:creationId xmlns:p14="http://schemas.microsoft.com/office/powerpoint/2010/main" val="1584418517"/>
      </p:ext>
    </p:extLst>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16100" y="192088"/>
            <a:ext cx="7612056" cy="457200"/>
          </a:xfrm>
        </p:spPr>
        <p:txBody>
          <a:bodyPr/>
          <a:lstStyle/>
          <a:p>
            <a:r>
              <a:rPr lang="ko-KR" altLang="en-US" b="1" dirty="0" smtClean="0">
                <a:latin typeface="맑은 고딕" pitchFamily="50" charset="-127"/>
                <a:ea typeface="맑은 고딕" pitchFamily="50" charset="-127"/>
              </a:rPr>
              <a:t>테스트 </a:t>
            </a:r>
            <a:r>
              <a:rPr lang="ko-KR" altLang="en-US" b="1" dirty="0">
                <a:latin typeface="맑은 고딕" pitchFamily="50" charset="-127"/>
                <a:ea typeface="맑은 고딕" pitchFamily="50" charset="-127"/>
              </a:rPr>
              <a:t>관리 </a:t>
            </a:r>
            <a:r>
              <a:rPr lang="en-US" altLang="ko-KR" b="1" dirty="0">
                <a:latin typeface="맑은 고딕" pitchFamily="50" charset="-127"/>
                <a:ea typeface="맑은 고딕" pitchFamily="50" charset="-127"/>
              </a:rPr>
              <a:t>(Test Management)</a:t>
            </a:r>
            <a:endParaRPr lang="en-US" b="1" dirty="0" smtClean="0">
              <a:latin typeface="맑은 고딕" pitchFamily="50" charset="-127"/>
              <a:ea typeface="맑은 고딕" pitchFamily="50" charset="-127"/>
            </a:endParaRPr>
          </a:p>
        </p:txBody>
      </p:sp>
      <p:sp>
        <p:nvSpPr>
          <p:cNvPr id="8" name="Rectangle 5"/>
          <p:cNvSpPr>
            <a:spLocks noChangeArrowheads="1"/>
          </p:cNvSpPr>
          <p:nvPr/>
        </p:nvSpPr>
        <p:spPr bwMode="auto">
          <a:xfrm>
            <a:off x="216100" y="877375"/>
            <a:ext cx="8707315" cy="332912"/>
          </a:xfrm>
          <a:prstGeom prst="rect">
            <a:avLst/>
          </a:prstGeom>
          <a:noFill/>
          <a:ln w="9525" algn="ctr">
            <a:noFill/>
            <a:miter lim="800000"/>
            <a:headEnd/>
            <a:tailEnd/>
          </a:ln>
        </p:spPr>
        <p:txBody>
          <a:bodyPr lIns="0" tIns="0" rIns="0" bIns="0">
            <a:spAutoFit/>
          </a:bodyPr>
          <a:lstStyle/>
          <a:p>
            <a:pPr algn="just" defTabSz="1393825">
              <a:lnSpc>
                <a:spcPct val="120000"/>
              </a:lnSpc>
            </a:pPr>
            <a:r>
              <a:rPr lang="en-US" altLang="ko-KR" sz="2000" b="1" dirty="0">
                <a:solidFill>
                  <a:schemeClr val="tx1">
                    <a:lumMod val="50000"/>
                  </a:schemeClr>
                </a:solidFill>
                <a:latin typeface="맑은 고딕" pitchFamily="50" charset="-127"/>
                <a:ea typeface="맑은 고딕" pitchFamily="50" charset="-127"/>
              </a:rPr>
              <a:t>Test Event </a:t>
            </a:r>
            <a:r>
              <a:rPr lang="ko-KR" altLang="en-US" sz="2000" b="1" dirty="0">
                <a:solidFill>
                  <a:schemeClr val="tx1">
                    <a:lumMod val="50000"/>
                  </a:schemeClr>
                </a:solidFill>
                <a:latin typeface="맑은 고딕" pitchFamily="50" charset="-127"/>
                <a:ea typeface="맑은 고딕" pitchFamily="50" charset="-127"/>
              </a:rPr>
              <a:t>등록 </a:t>
            </a:r>
            <a:r>
              <a:rPr lang="en-US" altLang="ko-KR" sz="2000" b="1" dirty="0">
                <a:solidFill>
                  <a:schemeClr val="tx1">
                    <a:lumMod val="50000"/>
                  </a:schemeClr>
                </a:solidFill>
                <a:latin typeface="맑은 고딕" pitchFamily="50" charset="-127"/>
                <a:ea typeface="맑은 고딕" pitchFamily="50" charset="-127"/>
              </a:rPr>
              <a:t>(Test Session) / </a:t>
            </a:r>
            <a:r>
              <a:rPr lang="ko-KR" altLang="en-US" sz="2000" b="1" dirty="0">
                <a:solidFill>
                  <a:schemeClr val="tx1">
                    <a:lumMod val="50000"/>
                  </a:schemeClr>
                </a:solidFill>
                <a:latin typeface="맑은 고딕" pitchFamily="50" charset="-127"/>
                <a:ea typeface="맑은 고딕" pitchFamily="50" charset="-127"/>
              </a:rPr>
              <a:t>수정 </a:t>
            </a:r>
            <a:r>
              <a:rPr lang="en-US" altLang="ko-KR" sz="2000" b="1" dirty="0">
                <a:solidFill>
                  <a:schemeClr val="tx1">
                    <a:lumMod val="50000"/>
                  </a:schemeClr>
                </a:solidFill>
                <a:latin typeface="맑은 고딕" pitchFamily="50" charset="-127"/>
                <a:ea typeface="맑은 고딕" pitchFamily="50" charset="-127"/>
              </a:rPr>
              <a:t>/ </a:t>
            </a:r>
            <a:r>
              <a:rPr lang="ko-KR" altLang="en-US" sz="2000" b="1" dirty="0">
                <a:solidFill>
                  <a:schemeClr val="tx1">
                    <a:lumMod val="50000"/>
                  </a:schemeClr>
                </a:solidFill>
                <a:latin typeface="맑은 고딕" pitchFamily="50" charset="-127"/>
                <a:ea typeface="맑은 고딕" pitchFamily="50" charset="-127"/>
              </a:rPr>
              <a:t>삭제 </a:t>
            </a:r>
            <a:r>
              <a:rPr lang="en-US" altLang="ko-KR" sz="2000" b="1" dirty="0">
                <a:solidFill>
                  <a:schemeClr val="tx1">
                    <a:lumMod val="50000"/>
                  </a:schemeClr>
                </a:solidFill>
                <a:latin typeface="맑은 고딕" pitchFamily="50" charset="-127"/>
                <a:ea typeface="맑은 고딕" pitchFamily="50" charset="-127"/>
              </a:rPr>
              <a:t>/ </a:t>
            </a:r>
            <a:r>
              <a:rPr lang="ko-KR" altLang="en-US" sz="2000" b="1" dirty="0">
                <a:solidFill>
                  <a:schemeClr val="tx1">
                    <a:lumMod val="50000"/>
                  </a:schemeClr>
                </a:solidFill>
                <a:latin typeface="맑은 고딕" pitchFamily="50" charset="-127"/>
                <a:ea typeface="맑은 고딕" pitchFamily="50" charset="-127"/>
              </a:rPr>
              <a:t>조회 가능합니다</a:t>
            </a:r>
            <a:r>
              <a:rPr lang="en-US" altLang="ko-KR" sz="2000" b="1" dirty="0">
                <a:solidFill>
                  <a:schemeClr val="tx1">
                    <a:lumMod val="50000"/>
                  </a:schemeClr>
                </a:solidFill>
                <a:latin typeface="맑은 고딕" pitchFamily="50" charset="-127"/>
                <a:ea typeface="맑은 고딕" pitchFamily="50" charset="-127"/>
              </a:rPr>
              <a:t>.</a:t>
            </a:r>
          </a:p>
        </p:txBody>
      </p:sp>
      <p:sp>
        <p:nvSpPr>
          <p:cNvPr id="9" name="Rectangle 8"/>
          <p:cNvSpPr/>
          <p:nvPr/>
        </p:nvSpPr>
        <p:spPr>
          <a:xfrm>
            <a:off x="237764" y="1931542"/>
            <a:ext cx="8666491" cy="4533652"/>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764" y="1931543"/>
            <a:ext cx="8666491" cy="4533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모서리가 둥근 사각형 설명선 9"/>
          <p:cNvSpPr/>
          <p:nvPr/>
        </p:nvSpPr>
        <p:spPr>
          <a:xfrm>
            <a:off x="4184508" y="1952434"/>
            <a:ext cx="1658274" cy="527178"/>
          </a:xfrm>
          <a:prstGeom prst="wedgeRoundRectCallout">
            <a:avLst>
              <a:gd name="adj1" fmla="val -20267"/>
              <a:gd name="adj2" fmla="val 97190"/>
              <a:gd name="adj3" fmla="val 16667"/>
            </a:avLst>
          </a:prstGeom>
          <a:solidFill>
            <a:schemeClr val="bg2">
              <a:lumMod val="7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Session</a:t>
            </a:r>
            <a:endParaRPr lang="ko-KR" altLang="en-US" dirty="0" smtClean="0">
              <a:solidFill>
                <a:schemeClr val="bg1"/>
              </a:solidFill>
            </a:endParaRPr>
          </a:p>
        </p:txBody>
      </p:sp>
      <p:sp>
        <p:nvSpPr>
          <p:cNvPr id="13" name="직사각형 12"/>
          <p:cNvSpPr/>
          <p:nvPr/>
        </p:nvSpPr>
        <p:spPr>
          <a:xfrm>
            <a:off x="712111" y="4604770"/>
            <a:ext cx="863471" cy="505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rgbClr val="FF0000"/>
              </a:solidFill>
            </a:endParaRPr>
          </a:p>
        </p:txBody>
      </p:sp>
      <p:sp>
        <p:nvSpPr>
          <p:cNvPr id="11" name="모서리가 둥근 사각형 설명선 10"/>
          <p:cNvSpPr/>
          <p:nvPr/>
        </p:nvSpPr>
        <p:spPr>
          <a:xfrm>
            <a:off x="947224" y="4259329"/>
            <a:ext cx="1087902" cy="345440"/>
          </a:xfrm>
          <a:prstGeom prst="wedgeRoundRectCallout">
            <a:avLst>
              <a:gd name="adj1" fmla="val -20833"/>
              <a:gd name="adj2" fmla="val 100735"/>
              <a:gd name="adj3" fmla="val 16667"/>
            </a:avLst>
          </a:prstGeom>
          <a:solidFill>
            <a:schemeClr val="accent4">
              <a:lumMod val="7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rPr>
              <a:t>Test Case</a:t>
            </a:r>
            <a:endParaRPr lang="ko-KR" altLang="en-US" sz="1200" dirty="0">
              <a:solidFill>
                <a:schemeClr val="bg1"/>
              </a:solidFill>
            </a:endParaRPr>
          </a:p>
        </p:txBody>
      </p:sp>
    </p:spTree>
    <p:extLst>
      <p:ext uri="{BB962C8B-B14F-4D97-AF65-F5344CB8AC3E}">
        <p14:creationId xmlns:p14="http://schemas.microsoft.com/office/powerpoint/2010/main" val="3598096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16100" y="192088"/>
            <a:ext cx="7612056" cy="457200"/>
          </a:xfrm>
        </p:spPr>
        <p:txBody>
          <a:bodyPr/>
          <a:lstStyle/>
          <a:p>
            <a:r>
              <a:rPr lang="ko-KR" altLang="en-US" b="1" dirty="0" smtClean="0">
                <a:latin typeface="맑은 고딕" pitchFamily="50" charset="-127"/>
                <a:ea typeface="맑은 고딕" pitchFamily="50" charset="-127"/>
              </a:rPr>
              <a:t>테스트 </a:t>
            </a:r>
            <a:r>
              <a:rPr lang="ko-KR" altLang="en-US" b="1" dirty="0">
                <a:latin typeface="맑은 고딕" pitchFamily="50" charset="-127"/>
                <a:ea typeface="맑은 고딕" pitchFamily="50" charset="-127"/>
              </a:rPr>
              <a:t>관리 </a:t>
            </a:r>
            <a:r>
              <a:rPr lang="en-US" altLang="ko-KR" b="1" dirty="0">
                <a:latin typeface="맑은 고딕" pitchFamily="50" charset="-127"/>
                <a:ea typeface="맑은 고딕" pitchFamily="50" charset="-127"/>
              </a:rPr>
              <a:t>(Test Management)</a:t>
            </a:r>
            <a:endParaRPr lang="en-US" b="1" dirty="0" smtClean="0">
              <a:latin typeface="맑은 고딕" pitchFamily="50" charset="-127"/>
              <a:ea typeface="맑은 고딕" pitchFamily="50" charset="-127"/>
            </a:endParaRPr>
          </a:p>
        </p:txBody>
      </p:sp>
      <p:sp>
        <p:nvSpPr>
          <p:cNvPr id="7" name="Rectangle 4"/>
          <p:cNvSpPr>
            <a:spLocks noChangeArrowheads="1"/>
          </p:cNvSpPr>
          <p:nvPr/>
        </p:nvSpPr>
        <p:spPr bwMode="auto">
          <a:xfrm>
            <a:off x="216100" y="1284780"/>
            <a:ext cx="8705850" cy="590931"/>
          </a:xfrm>
          <a:prstGeom prst="rect">
            <a:avLst/>
          </a:prstGeom>
          <a:noFill/>
          <a:ln w="9525" algn="ctr">
            <a:noFill/>
            <a:miter lim="800000"/>
            <a:headEnd/>
            <a:tailEnd/>
          </a:ln>
        </p:spPr>
        <p:txBody>
          <a:bodyPr lIns="0" tIns="0" rIns="0" bIns="0">
            <a:spAutoFit/>
          </a:bodyPr>
          <a:lstStyle/>
          <a:p>
            <a:pPr algn="just" defTabSz="1393825">
              <a:lnSpc>
                <a:spcPct val="120000"/>
              </a:lnSpc>
            </a:pPr>
            <a:r>
              <a:rPr lang="en-US" altLang="ko-KR" sz="1600" b="1" dirty="0" smtClean="0">
                <a:solidFill>
                  <a:schemeClr val="tx1">
                    <a:lumMod val="50000"/>
                  </a:schemeClr>
                </a:solidFill>
                <a:latin typeface="맑은 고딕" pitchFamily="50" charset="-127"/>
                <a:ea typeface="맑은 고딕" pitchFamily="50" charset="-127"/>
              </a:rPr>
              <a:t>Test Case / </a:t>
            </a:r>
            <a:r>
              <a:rPr lang="ko-KR" altLang="en-US" sz="1600" b="1" dirty="0" smtClean="0">
                <a:solidFill>
                  <a:schemeClr val="tx1">
                    <a:lumMod val="50000"/>
                  </a:schemeClr>
                </a:solidFill>
                <a:latin typeface="맑은 고딕" pitchFamily="50" charset="-127"/>
                <a:ea typeface="맑은 고딕" pitchFamily="50" charset="-127"/>
              </a:rPr>
              <a:t>등록 </a:t>
            </a:r>
            <a:r>
              <a:rPr lang="en-US" altLang="ko-KR" sz="1600" b="1" dirty="0" smtClean="0">
                <a:solidFill>
                  <a:schemeClr val="tx1">
                    <a:lumMod val="50000"/>
                  </a:schemeClr>
                </a:solidFill>
                <a:latin typeface="맑은 고딕" pitchFamily="50" charset="-127"/>
                <a:ea typeface="맑은 고딕" pitchFamily="50" charset="-127"/>
              </a:rPr>
              <a:t>/ </a:t>
            </a:r>
            <a:r>
              <a:rPr lang="ko-KR" altLang="en-US" sz="1600" b="1" dirty="0" smtClean="0">
                <a:solidFill>
                  <a:schemeClr val="tx1">
                    <a:lumMod val="50000"/>
                  </a:schemeClr>
                </a:solidFill>
                <a:latin typeface="맑은 고딕" pitchFamily="50" charset="-127"/>
                <a:ea typeface="맑은 고딕" pitchFamily="50" charset="-127"/>
              </a:rPr>
              <a:t>수정</a:t>
            </a:r>
            <a:r>
              <a:rPr lang="en-US" altLang="ko-KR" sz="1600" b="1" dirty="0" smtClean="0">
                <a:solidFill>
                  <a:schemeClr val="tx1">
                    <a:lumMod val="50000"/>
                  </a:schemeClr>
                </a:solidFill>
                <a:latin typeface="맑은 고딕" pitchFamily="50" charset="-127"/>
                <a:ea typeface="맑은 고딕" pitchFamily="50" charset="-127"/>
              </a:rPr>
              <a:t>/ </a:t>
            </a:r>
            <a:r>
              <a:rPr lang="ko-KR" altLang="en-US" sz="1600" b="1" dirty="0" smtClean="0">
                <a:solidFill>
                  <a:schemeClr val="tx1">
                    <a:lumMod val="50000"/>
                  </a:schemeClr>
                </a:solidFill>
                <a:latin typeface="맑은 고딕" pitchFamily="50" charset="-127"/>
                <a:ea typeface="맑은 고딕" pitchFamily="50" charset="-127"/>
              </a:rPr>
              <a:t>삭제 </a:t>
            </a:r>
            <a:r>
              <a:rPr lang="en-US" altLang="ko-KR" sz="1600" b="1" dirty="0" smtClean="0">
                <a:solidFill>
                  <a:schemeClr val="tx1">
                    <a:lumMod val="50000"/>
                  </a:schemeClr>
                </a:solidFill>
                <a:latin typeface="맑은 고딕" pitchFamily="50" charset="-127"/>
                <a:ea typeface="맑은 고딕" pitchFamily="50" charset="-127"/>
              </a:rPr>
              <a:t>/ Excel Export</a:t>
            </a:r>
            <a:r>
              <a:rPr lang="ko-KR" altLang="en-US" sz="1600" b="1" dirty="0" smtClean="0">
                <a:solidFill>
                  <a:schemeClr val="tx1">
                    <a:lumMod val="50000"/>
                  </a:schemeClr>
                </a:solidFill>
                <a:latin typeface="맑은 고딕" pitchFamily="50" charset="-127"/>
                <a:ea typeface="맑은 고딕" pitchFamily="50" charset="-127"/>
              </a:rPr>
              <a:t>가 가능합니다</a:t>
            </a:r>
            <a:r>
              <a:rPr lang="en-US" altLang="ko-KR" sz="1600" b="1" dirty="0" smtClean="0">
                <a:solidFill>
                  <a:schemeClr val="tx1">
                    <a:lumMod val="50000"/>
                  </a:schemeClr>
                </a:solidFill>
                <a:latin typeface="맑은 고딕" pitchFamily="50" charset="-127"/>
                <a:ea typeface="맑은 고딕" pitchFamily="50" charset="-127"/>
              </a:rPr>
              <a:t>.</a:t>
            </a:r>
          </a:p>
          <a:p>
            <a:pPr algn="just" defTabSz="1393825">
              <a:lnSpc>
                <a:spcPct val="120000"/>
              </a:lnSpc>
            </a:pPr>
            <a:r>
              <a:rPr lang="en-US" altLang="ko-KR" sz="1600" b="1" dirty="0" smtClean="0">
                <a:solidFill>
                  <a:srgbClr val="FF0000"/>
                </a:solidFill>
                <a:latin typeface="맑은 고딕" pitchFamily="50" charset="-127"/>
                <a:ea typeface="맑은 고딕" pitchFamily="50" charset="-127"/>
              </a:rPr>
              <a:t>workflow : Test Suite </a:t>
            </a:r>
            <a:r>
              <a:rPr lang="ko-KR" altLang="en-US" sz="1600" b="1" dirty="0" smtClean="0">
                <a:solidFill>
                  <a:srgbClr val="FF0000"/>
                </a:solidFill>
                <a:latin typeface="맑은 고딕" pitchFamily="50" charset="-127"/>
                <a:ea typeface="맑은 고딕" pitchFamily="50" charset="-127"/>
              </a:rPr>
              <a:t>생성 </a:t>
            </a:r>
            <a:r>
              <a:rPr lang="en-US" altLang="ko-KR" sz="1600" b="1" dirty="0" smtClean="0">
                <a:solidFill>
                  <a:srgbClr val="FF0000"/>
                </a:solidFill>
                <a:latin typeface="맑은 고딕" pitchFamily="50" charset="-127"/>
                <a:ea typeface="맑은 고딕" pitchFamily="50" charset="-127"/>
              </a:rPr>
              <a:t>– Test Case </a:t>
            </a:r>
            <a:r>
              <a:rPr lang="ko-KR" altLang="en-US" sz="1600" b="1" dirty="0" smtClean="0">
                <a:solidFill>
                  <a:srgbClr val="FF0000"/>
                </a:solidFill>
                <a:latin typeface="맑은 고딕" pitchFamily="50" charset="-127"/>
                <a:ea typeface="맑은 고딕" pitchFamily="50" charset="-127"/>
              </a:rPr>
              <a:t>작성 </a:t>
            </a:r>
            <a:r>
              <a:rPr lang="en-US" altLang="ko-KR" sz="1600" b="1" dirty="0" smtClean="0">
                <a:solidFill>
                  <a:srgbClr val="FF0000"/>
                </a:solidFill>
                <a:latin typeface="맑은 고딕" pitchFamily="50" charset="-127"/>
                <a:ea typeface="맑은 고딕" pitchFamily="50" charset="-127"/>
              </a:rPr>
              <a:t>– Test(</a:t>
            </a:r>
            <a:r>
              <a:rPr lang="ko-KR" altLang="en-US" sz="1600" b="1" dirty="0" smtClean="0">
                <a:solidFill>
                  <a:srgbClr val="FF0000"/>
                </a:solidFill>
                <a:latin typeface="맑은 고딕" pitchFamily="50" charset="-127"/>
                <a:ea typeface="맑은 고딕" pitchFamily="50" charset="-127"/>
              </a:rPr>
              <a:t>자동</a:t>
            </a:r>
            <a:r>
              <a:rPr lang="en-US" altLang="ko-KR" sz="1600" b="1" dirty="0" smtClean="0">
                <a:solidFill>
                  <a:srgbClr val="FF0000"/>
                </a:solidFill>
                <a:latin typeface="맑은 고딕" pitchFamily="50" charset="-127"/>
                <a:ea typeface="맑은 고딕" pitchFamily="50" charset="-127"/>
              </a:rPr>
              <a:t>/</a:t>
            </a:r>
            <a:r>
              <a:rPr lang="ko-KR" altLang="en-US" sz="1600" b="1" dirty="0" smtClean="0">
                <a:solidFill>
                  <a:srgbClr val="FF0000"/>
                </a:solidFill>
                <a:latin typeface="맑은 고딕" pitchFamily="50" charset="-127"/>
                <a:ea typeface="맑은 고딕" pitchFamily="50" charset="-127"/>
              </a:rPr>
              <a:t>수동</a:t>
            </a:r>
            <a:r>
              <a:rPr lang="en-US" altLang="ko-KR" sz="1600" b="1" dirty="0" smtClean="0">
                <a:solidFill>
                  <a:srgbClr val="FF0000"/>
                </a:solidFill>
                <a:latin typeface="맑은 고딕" pitchFamily="50" charset="-127"/>
                <a:ea typeface="맑은 고딕" pitchFamily="50" charset="-127"/>
              </a:rPr>
              <a:t>) </a:t>
            </a:r>
            <a:r>
              <a:rPr lang="ko-KR" altLang="en-US" sz="1600" b="1" dirty="0" smtClean="0">
                <a:solidFill>
                  <a:srgbClr val="FF0000"/>
                </a:solidFill>
                <a:latin typeface="맑은 고딕" pitchFamily="50" charset="-127"/>
                <a:ea typeface="맑은 고딕" pitchFamily="50" charset="-127"/>
              </a:rPr>
              <a:t>후 </a:t>
            </a:r>
            <a:r>
              <a:rPr lang="en-US" altLang="ko-KR" sz="1600" b="1" dirty="0" smtClean="0">
                <a:solidFill>
                  <a:srgbClr val="FF0000"/>
                </a:solidFill>
                <a:latin typeface="맑은 고딕" pitchFamily="50" charset="-127"/>
                <a:ea typeface="맑은 고딕" pitchFamily="50" charset="-127"/>
              </a:rPr>
              <a:t>Test </a:t>
            </a:r>
            <a:r>
              <a:rPr lang="ko-KR" altLang="en-US" sz="1600" b="1" dirty="0" smtClean="0">
                <a:solidFill>
                  <a:srgbClr val="FF0000"/>
                </a:solidFill>
                <a:latin typeface="맑은 고딕" pitchFamily="50" charset="-127"/>
                <a:ea typeface="맑은 고딕" pitchFamily="50" charset="-127"/>
              </a:rPr>
              <a:t>결과 입력</a:t>
            </a:r>
            <a:endParaRPr lang="en-US" altLang="ko-KR" sz="1600" b="1" dirty="0" smtClean="0">
              <a:solidFill>
                <a:srgbClr val="FF0000"/>
              </a:solidFill>
              <a:latin typeface="맑은 고딕" pitchFamily="50" charset="-127"/>
              <a:ea typeface="맑은 고딕" pitchFamily="50" charset="-127"/>
            </a:endParaRPr>
          </a:p>
        </p:txBody>
      </p:sp>
      <p:sp>
        <p:nvSpPr>
          <p:cNvPr id="8" name="Rectangle 5"/>
          <p:cNvSpPr>
            <a:spLocks noChangeArrowheads="1"/>
          </p:cNvSpPr>
          <p:nvPr/>
        </p:nvSpPr>
        <p:spPr bwMode="auto">
          <a:xfrm>
            <a:off x="216100" y="877375"/>
            <a:ext cx="8707315" cy="369332"/>
          </a:xfrm>
          <a:prstGeom prst="rect">
            <a:avLst/>
          </a:prstGeom>
          <a:noFill/>
          <a:ln w="9525" algn="ctr">
            <a:noFill/>
            <a:miter lim="800000"/>
            <a:headEnd/>
            <a:tailEnd/>
          </a:ln>
        </p:spPr>
        <p:txBody>
          <a:bodyPr lIns="0" tIns="0" rIns="0" bIns="0">
            <a:spAutoFit/>
          </a:bodyPr>
          <a:lstStyle/>
          <a:p>
            <a:pPr algn="just" defTabSz="1393825" latinLnBrk="0">
              <a:lnSpc>
                <a:spcPct val="120000"/>
              </a:lnSpc>
            </a:pPr>
            <a:r>
              <a:rPr lang="en-US" altLang="ko-KR" sz="2000" b="1" dirty="0" smtClean="0">
                <a:latin typeface="맑은 고딕" pitchFamily="50" charset="-127"/>
                <a:ea typeface="맑은 고딕" pitchFamily="50" charset="-127"/>
              </a:rPr>
              <a:t>Test Case </a:t>
            </a:r>
            <a:r>
              <a:rPr lang="ko-KR" altLang="en-US" sz="2000" b="1" dirty="0" smtClean="0">
                <a:latin typeface="맑은 고딕" pitchFamily="50" charset="-127"/>
                <a:ea typeface="맑은 고딕" pitchFamily="50" charset="-127"/>
              </a:rPr>
              <a:t>관리</a:t>
            </a:r>
            <a:endParaRPr lang="en-US" altLang="ko-KR" sz="2000" b="1" dirty="0">
              <a:latin typeface="맑은 고딕" pitchFamily="50" charset="-127"/>
              <a:ea typeface="맑은 고딕" pitchFamily="50" charset="-127"/>
            </a:endParaRPr>
          </a:p>
        </p:txBody>
      </p:sp>
      <p:sp>
        <p:nvSpPr>
          <p:cNvPr id="9" name="Rectangle 8"/>
          <p:cNvSpPr/>
          <p:nvPr/>
        </p:nvSpPr>
        <p:spPr>
          <a:xfrm>
            <a:off x="237764" y="1931542"/>
            <a:ext cx="8666491" cy="4533652"/>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256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764" y="1931542"/>
            <a:ext cx="8666491" cy="4533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모서리가 둥근 사각형 설명선 1"/>
          <p:cNvSpPr/>
          <p:nvPr/>
        </p:nvSpPr>
        <p:spPr>
          <a:xfrm>
            <a:off x="2018084" y="2033142"/>
            <a:ext cx="1658274" cy="527178"/>
          </a:xfrm>
          <a:prstGeom prst="wedgeRoundRectCallout">
            <a:avLst>
              <a:gd name="adj1" fmla="val -38931"/>
              <a:gd name="adj2" fmla="val 85627"/>
              <a:gd name="adj3" fmla="val 16667"/>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rPr>
              <a:t>Test Suite</a:t>
            </a:r>
            <a:endParaRPr lang="ko-KR" altLang="en-US" dirty="0" smtClean="0">
              <a:solidFill>
                <a:schemeClr val="bg1"/>
              </a:solidFill>
            </a:endParaRPr>
          </a:p>
        </p:txBody>
      </p:sp>
      <p:sp>
        <p:nvSpPr>
          <p:cNvPr id="3" name="모서리가 둥근 사각형 설명선 2"/>
          <p:cNvSpPr/>
          <p:nvPr/>
        </p:nvSpPr>
        <p:spPr>
          <a:xfrm>
            <a:off x="4379741" y="2560320"/>
            <a:ext cx="1087902" cy="345440"/>
          </a:xfrm>
          <a:prstGeom prst="wedgeRoundRectCallout">
            <a:avLst>
              <a:gd name="adj1" fmla="val -55316"/>
              <a:gd name="adj2" fmla="val 80147"/>
              <a:gd name="adj3" fmla="val 16667"/>
            </a:avLst>
          </a:prstGeom>
          <a:solidFill>
            <a:schemeClr val="accent4">
              <a:lumMod val="7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rPr>
              <a:t>Test Case</a:t>
            </a:r>
            <a:endParaRPr lang="ko-KR" altLang="en-US" sz="1200" dirty="0">
              <a:solidFill>
                <a:schemeClr val="bg1"/>
              </a:solidFill>
            </a:endParaRPr>
          </a:p>
        </p:txBody>
      </p:sp>
      <p:sp>
        <p:nvSpPr>
          <p:cNvPr id="11" name="모서리가 둥근 사각형 설명선 10"/>
          <p:cNvSpPr/>
          <p:nvPr/>
        </p:nvSpPr>
        <p:spPr>
          <a:xfrm>
            <a:off x="6733735" y="3098800"/>
            <a:ext cx="1087902" cy="345440"/>
          </a:xfrm>
          <a:prstGeom prst="wedgeRoundRectCallout">
            <a:avLst>
              <a:gd name="adj1" fmla="val -63936"/>
              <a:gd name="adj2" fmla="val 103677"/>
              <a:gd name="adj3" fmla="val 16667"/>
            </a:avLst>
          </a:prstGeom>
          <a:solidFill>
            <a:schemeClr val="accent6">
              <a:lumMod val="60000"/>
              <a:lumOff val="40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rPr>
              <a:t>Test Result</a:t>
            </a:r>
            <a:endParaRPr lang="ko-KR" altLang="en-US" sz="1200" dirty="0">
              <a:solidFill>
                <a:schemeClr val="bg1"/>
              </a:solidFill>
            </a:endParaRPr>
          </a:p>
        </p:txBody>
      </p:sp>
      <p:sp>
        <p:nvSpPr>
          <p:cNvPr id="12" name="모서리가 둥근 사각형 설명선 11"/>
          <p:cNvSpPr/>
          <p:nvPr/>
        </p:nvSpPr>
        <p:spPr>
          <a:xfrm>
            <a:off x="4379741" y="3119120"/>
            <a:ext cx="1087902" cy="345440"/>
          </a:xfrm>
          <a:prstGeom prst="wedgeRoundRectCallout">
            <a:avLst>
              <a:gd name="adj1" fmla="val -51867"/>
              <a:gd name="adj2" fmla="val 109559"/>
              <a:gd name="adj3" fmla="val 16667"/>
            </a:avLst>
          </a:prstGeom>
          <a:solidFill>
            <a:schemeClr val="accent4">
              <a:lumMod val="7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rPr>
              <a:t>Test Case</a:t>
            </a:r>
            <a:endParaRPr lang="ko-KR" altLang="en-US" sz="1200" dirty="0">
              <a:solidFill>
                <a:schemeClr val="bg1"/>
              </a:solidFill>
            </a:endParaRPr>
          </a:p>
        </p:txBody>
      </p:sp>
      <p:sp>
        <p:nvSpPr>
          <p:cNvPr id="13" name="모서리가 둥근 사각형 설명선 12"/>
          <p:cNvSpPr/>
          <p:nvPr/>
        </p:nvSpPr>
        <p:spPr>
          <a:xfrm>
            <a:off x="4379741" y="3657600"/>
            <a:ext cx="1087902" cy="345440"/>
          </a:xfrm>
          <a:prstGeom prst="wedgeRoundRectCallout">
            <a:avLst>
              <a:gd name="adj1" fmla="val -12212"/>
              <a:gd name="adj2" fmla="val 141912"/>
              <a:gd name="adj3" fmla="val 16667"/>
            </a:avLst>
          </a:prstGeom>
          <a:solidFill>
            <a:schemeClr val="accent4">
              <a:lumMod val="75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rPr>
              <a:t>Test Case</a:t>
            </a:r>
            <a:endParaRPr lang="ko-KR" altLang="en-US" sz="1200" dirty="0">
              <a:solidFill>
                <a:schemeClr val="bg1"/>
              </a:solidFill>
            </a:endParaRPr>
          </a:p>
        </p:txBody>
      </p:sp>
      <p:sp>
        <p:nvSpPr>
          <p:cNvPr id="14" name="모서리가 둥근 사각형 설명선 13"/>
          <p:cNvSpPr/>
          <p:nvPr/>
        </p:nvSpPr>
        <p:spPr>
          <a:xfrm>
            <a:off x="6733735" y="3596640"/>
            <a:ext cx="1087902" cy="345440"/>
          </a:xfrm>
          <a:prstGeom prst="wedgeRoundRectCallout">
            <a:avLst>
              <a:gd name="adj1" fmla="val -44971"/>
              <a:gd name="adj2" fmla="val 127206"/>
              <a:gd name="adj3" fmla="val 16667"/>
            </a:avLst>
          </a:prstGeom>
          <a:solidFill>
            <a:schemeClr val="accent6">
              <a:lumMod val="60000"/>
              <a:lumOff val="40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rPr>
              <a:t>Test Result</a:t>
            </a:r>
            <a:endParaRPr lang="ko-KR" altLang="en-US" sz="1200" dirty="0">
              <a:solidFill>
                <a:schemeClr val="bg1"/>
              </a:solidFill>
            </a:endParaRPr>
          </a:p>
        </p:txBody>
      </p:sp>
    </p:spTree>
    <p:extLst>
      <p:ext uri="{BB962C8B-B14F-4D97-AF65-F5344CB8AC3E}">
        <p14:creationId xmlns:p14="http://schemas.microsoft.com/office/powerpoint/2010/main" val="318228467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5"/>
          </p:nvPr>
        </p:nvSpPr>
        <p:spPr>
          <a:xfrm>
            <a:off x="553356" y="3000777"/>
            <a:ext cx="8255129" cy="2330640"/>
          </a:xfrm>
        </p:spPr>
        <p:txBody>
          <a:bodyPr/>
          <a:lstStyle/>
          <a:p>
            <a:r>
              <a:rPr lang="ko-KR" altLang="en-US" dirty="0" smtClean="0">
                <a:latin typeface="맑은 고딕" pitchFamily="50" charset="-127"/>
                <a:ea typeface="맑은 고딕" pitchFamily="50" charset="-127"/>
              </a:rPr>
              <a:t>툴 체인</a:t>
            </a:r>
            <a:endParaRPr lang="en-US" altLang="ko-KR" dirty="0" smtClean="0">
              <a:latin typeface="맑은 고딕" pitchFamily="50" charset="-127"/>
              <a:ea typeface="맑은 고딕" pitchFamily="50" charset="-127"/>
            </a:endParaRPr>
          </a:p>
        </p:txBody>
      </p:sp>
      <p:sp>
        <p:nvSpPr>
          <p:cNvPr id="6" name="Title 5"/>
          <p:cNvSpPr>
            <a:spLocks noGrp="1"/>
          </p:cNvSpPr>
          <p:nvPr>
            <p:ph type="title"/>
          </p:nvPr>
        </p:nvSpPr>
        <p:spPr>
          <a:xfrm>
            <a:off x="441327" y="2098802"/>
            <a:ext cx="8255129" cy="457200"/>
          </a:xfrm>
        </p:spPr>
        <p:txBody>
          <a:bodyPr/>
          <a:lstStyle/>
          <a:p>
            <a:r>
              <a:rPr lang="ko-KR" altLang="en-US" sz="3200" b="1" dirty="0" smtClean="0">
                <a:latin typeface="맑은 고딕" pitchFamily="50" charset="-127"/>
                <a:ea typeface="맑은 고딕" pitchFamily="50" charset="-127"/>
              </a:rPr>
              <a:t>툴 체인</a:t>
            </a:r>
            <a:endParaRPr lang="en-US" sz="3200" b="1" dirty="0">
              <a:latin typeface="맑은 고딕" pitchFamily="50" charset="-127"/>
              <a:ea typeface="맑은 고딕" pitchFamily="50" charset="-127"/>
            </a:endParaRPr>
          </a:p>
        </p:txBody>
      </p:sp>
      <p:sp>
        <p:nvSpPr>
          <p:cNvPr id="4" name="직사각형 3"/>
          <p:cNvSpPr/>
          <p:nvPr/>
        </p:nvSpPr>
        <p:spPr>
          <a:xfrm>
            <a:off x="243254" y="2911525"/>
            <a:ext cx="6224723" cy="565150"/>
          </a:xfrm>
          <a:prstGeom prst="rect">
            <a:avLst/>
          </a:prstGeom>
          <a:solidFill>
            <a:srgbClr val="3399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bg1"/>
              </a:solidFill>
            </a:endParaRPr>
          </a:p>
        </p:txBody>
      </p:sp>
    </p:spTree>
    <p:extLst>
      <p:ext uri="{BB962C8B-B14F-4D97-AF65-F5344CB8AC3E}">
        <p14:creationId xmlns:p14="http://schemas.microsoft.com/office/powerpoint/2010/main" val="2797270831"/>
      </p:ext>
    </p:extLst>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a:noFill/>
          <a:ln>
            <a:miter lim="800000"/>
            <a:headEnd/>
            <a:tailEnd/>
          </a:ln>
        </p:spPr>
        <p:txBody>
          <a:bodyPr vert="horz" wrap="square" lIns="0" tIns="45720" rIns="91440" bIns="45720" numCol="1" rtlCol="0" anchor="ctr" anchorCtr="0" compatLnSpc="1">
            <a:prstTxWarp prst="textNoShape">
              <a:avLst/>
            </a:prstTxWarp>
            <a:noAutofit/>
          </a:bodyPr>
          <a:lstStyle/>
          <a:p>
            <a:r>
              <a:rPr lang="en-US" altLang="ko-KR" b="1" dirty="0" smtClean="0">
                <a:latin typeface="맑은 고딕" pitchFamily="50" charset="-127"/>
                <a:ea typeface="맑은 고딕" pitchFamily="50" charset="-127"/>
              </a:rPr>
              <a:t>Tool Chain Architecture</a:t>
            </a:r>
            <a:endParaRPr lang="ko-KR" altLang="en-US" b="1" dirty="0">
              <a:latin typeface="맑은 고딕" pitchFamily="50" charset="-127"/>
              <a:ea typeface="맑은 고딕" pitchFamily="50" charset="-127"/>
            </a:endParaRPr>
          </a:p>
        </p:txBody>
      </p:sp>
      <p:sp>
        <p:nvSpPr>
          <p:cNvPr id="105" name="모서리가 둥근 직사각형 104"/>
          <p:cNvSpPr/>
          <p:nvPr/>
        </p:nvSpPr>
        <p:spPr>
          <a:xfrm>
            <a:off x="6782523" y="910115"/>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sp>
        <p:nvSpPr>
          <p:cNvPr id="159" name="Rounded Rectangle 360"/>
          <p:cNvSpPr/>
          <p:nvPr/>
        </p:nvSpPr>
        <p:spPr bwMode="gray">
          <a:xfrm>
            <a:off x="354059" y="4462932"/>
            <a:ext cx="8502376" cy="1990404"/>
          </a:xfrm>
          <a:prstGeom prst="roundRect">
            <a:avLst>
              <a:gd name="adj" fmla="val 8452"/>
            </a:avLst>
          </a:prstGeom>
          <a:solidFill>
            <a:schemeClr val="bg1"/>
          </a:solidFill>
          <a:ln w="762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1000" dirty="0" smtClean="0">
              <a:solidFill>
                <a:srgbClr val="4D4D4F"/>
              </a:solidFill>
            </a:endParaRPr>
          </a:p>
        </p:txBody>
      </p:sp>
      <p:sp>
        <p:nvSpPr>
          <p:cNvPr id="160" name="Isosceles Triangle 361"/>
          <p:cNvSpPr/>
          <p:nvPr/>
        </p:nvSpPr>
        <p:spPr bwMode="gray">
          <a:xfrm>
            <a:off x="220896" y="5412715"/>
            <a:ext cx="274320" cy="182880"/>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defRPr/>
            </a:pPr>
            <a:endParaRPr lang="en-US" sz="1000" dirty="0" smtClean="0">
              <a:solidFill>
                <a:srgbClr val="4D4D4F"/>
              </a:solidFill>
            </a:endParaRPr>
          </a:p>
        </p:txBody>
      </p:sp>
      <p:sp>
        <p:nvSpPr>
          <p:cNvPr id="161" name="Isosceles Triangle 361"/>
          <p:cNvSpPr/>
          <p:nvPr/>
        </p:nvSpPr>
        <p:spPr bwMode="gray">
          <a:xfrm rot="10800000">
            <a:off x="8715694" y="5427167"/>
            <a:ext cx="274320" cy="182880"/>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defRPr/>
            </a:pPr>
            <a:endParaRPr lang="en-US" sz="1000" dirty="0" smtClean="0">
              <a:solidFill>
                <a:srgbClr val="4D4D4F"/>
              </a:solidFill>
            </a:endParaRPr>
          </a:p>
        </p:txBody>
      </p:sp>
      <p:sp>
        <p:nvSpPr>
          <p:cNvPr id="168" name="Rounded Rectangle 360"/>
          <p:cNvSpPr/>
          <p:nvPr/>
        </p:nvSpPr>
        <p:spPr bwMode="gray">
          <a:xfrm>
            <a:off x="350478" y="2552203"/>
            <a:ext cx="8502376" cy="1910729"/>
          </a:xfrm>
          <a:prstGeom prst="roundRect">
            <a:avLst>
              <a:gd name="adj" fmla="val 8452"/>
            </a:avLst>
          </a:prstGeom>
          <a:solidFill>
            <a:schemeClr val="bg1"/>
          </a:solidFill>
          <a:ln w="762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1000" dirty="0" smtClean="0">
              <a:solidFill>
                <a:srgbClr val="4D4D4F"/>
              </a:solidFill>
            </a:endParaRPr>
          </a:p>
        </p:txBody>
      </p:sp>
      <p:grpSp>
        <p:nvGrpSpPr>
          <p:cNvPr id="7" name="그룹 6"/>
          <p:cNvGrpSpPr/>
          <p:nvPr/>
        </p:nvGrpSpPr>
        <p:grpSpPr>
          <a:xfrm>
            <a:off x="635448" y="2179464"/>
            <a:ext cx="7897667" cy="555048"/>
            <a:chOff x="2831591" y="5297303"/>
            <a:chExt cx="3513718" cy="583873"/>
          </a:xfrm>
        </p:grpSpPr>
        <p:sp>
          <p:nvSpPr>
            <p:cNvPr id="172" name="모서리가 둥근 직사각형 171"/>
            <p:cNvSpPr/>
            <p:nvPr/>
          </p:nvSpPr>
          <p:spPr>
            <a:xfrm>
              <a:off x="2831591" y="5297303"/>
              <a:ext cx="3513718" cy="583873"/>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400" b="1" dirty="0">
                <a:solidFill>
                  <a:srgbClr val="FFFFFF"/>
                </a:solidFill>
                <a:latin typeface="Calibri" pitchFamily="34" charset="0"/>
                <a:cs typeface="Calibri" pitchFamily="34" charset="0"/>
              </a:endParaRPr>
            </a:p>
          </p:txBody>
        </p:sp>
        <p:sp>
          <p:nvSpPr>
            <p:cNvPr id="173" name="직사각형 172"/>
            <p:cNvSpPr/>
            <p:nvPr/>
          </p:nvSpPr>
          <p:spPr>
            <a:xfrm>
              <a:off x="4020499" y="5511844"/>
              <a:ext cx="1139499" cy="289267"/>
            </a:xfrm>
            <a:prstGeom prst="rect">
              <a:avLst/>
            </a:prstGeom>
          </p:spPr>
          <p:txBody>
            <a:bodyPr wrap="none">
              <a:spAutoFit/>
            </a:bodyPr>
            <a:lstStyle/>
            <a:p>
              <a:pPr algn="ctr"/>
              <a:r>
                <a:rPr lang="en-US" altLang="ko-KR" b="1" dirty="0" smtClean="0">
                  <a:solidFill>
                    <a:srgbClr val="FFFFFF"/>
                  </a:solidFill>
                  <a:latin typeface="Calibri" pitchFamily="34" charset="0"/>
                  <a:cs typeface="Calibri" pitchFamily="34" charset="0"/>
                </a:rPr>
                <a:t>Integrity (Client / Server)</a:t>
              </a:r>
              <a:endParaRPr lang="ko-KR" altLang="en-US" b="1" dirty="0">
                <a:solidFill>
                  <a:srgbClr val="FFFFFF"/>
                </a:solidFill>
                <a:latin typeface="Calibri" pitchFamily="34" charset="0"/>
                <a:cs typeface="Calibri" pitchFamily="34" charset="0"/>
              </a:endParaRPr>
            </a:p>
          </p:txBody>
        </p:sp>
      </p:grpSp>
      <p:sp>
        <p:nvSpPr>
          <p:cNvPr id="35" name="모서리가 둥근 직사각형 34"/>
          <p:cNvSpPr/>
          <p:nvPr/>
        </p:nvSpPr>
        <p:spPr>
          <a:xfrm>
            <a:off x="642394" y="3990236"/>
            <a:ext cx="7895704" cy="952672"/>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r" fontAlgn="base">
              <a:lnSpc>
                <a:spcPct val="90000"/>
              </a:lnSpc>
              <a:spcBef>
                <a:spcPct val="0"/>
              </a:spcBef>
              <a:spcAft>
                <a:spcPct val="0"/>
              </a:spcAft>
            </a:pPr>
            <a:endParaRPr lang="en-US" altLang="ko-KR" sz="1000" dirty="0">
              <a:solidFill>
                <a:srgbClr val="FFFFFF"/>
              </a:solidFill>
              <a:latin typeface="Arial Narrow" pitchFamily="34" charset="0"/>
            </a:endParaRPr>
          </a:p>
        </p:txBody>
      </p:sp>
      <p:sp>
        <p:nvSpPr>
          <p:cNvPr id="25" name="모서리가 둥근 직사각형 24"/>
          <p:cNvSpPr/>
          <p:nvPr/>
        </p:nvSpPr>
        <p:spPr>
          <a:xfrm>
            <a:off x="1515225" y="90872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sp>
        <p:nvSpPr>
          <p:cNvPr id="26" name="직사각형 25"/>
          <p:cNvSpPr/>
          <p:nvPr/>
        </p:nvSpPr>
        <p:spPr>
          <a:xfrm>
            <a:off x="1609051" y="1585290"/>
            <a:ext cx="705642"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MS Excel</a:t>
            </a:r>
            <a:endParaRPr lang="ko-KR" altLang="en-US" sz="1100" b="1" dirty="0">
              <a:solidFill>
                <a:srgbClr val="FFFFFF"/>
              </a:solidFill>
              <a:latin typeface="Calibri" pitchFamily="34" charset="0"/>
              <a:cs typeface="Calibri" pitchFamily="34" charset="0"/>
            </a:endParaRPr>
          </a:p>
        </p:txBody>
      </p:sp>
      <p:pic>
        <p:nvPicPr>
          <p:cNvPr id="5" name="그림 4"/>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1707361" y="996202"/>
            <a:ext cx="537824" cy="589087"/>
          </a:xfrm>
          <a:prstGeom prst="rect">
            <a:avLst/>
          </a:prstGeom>
        </p:spPr>
      </p:pic>
      <p:sp>
        <p:nvSpPr>
          <p:cNvPr id="22" name="모서리가 둥근 직사각형 21"/>
          <p:cNvSpPr/>
          <p:nvPr/>
        </p:nvSpPr>
        <p:spPr>
          <a:xfrm>
            <a:off x="642395" y="910115"/>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sp>
        <p:nvSpPr>
          <p:cNvPr id="13" name="직사각형 12"/>
          <p:cNvSpPr/>
          <p:nvPr/>
        </p:nvSpPr>
        <p:spPr>
          <a:xfrm>
            <a:off x="712168" y="1586684"/>
            <a:ext cx="736099"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MS Word</a:t>
            </a:r>
            <a:endParaRPr lang="ko-KR" altLang="en-US" sz="1100" b="1" dirty="0">
              <a:solidFill>
                <a:srgbClr val="FFFFFF"/>
              </a:solidFill>
              <a:latin typeface="Calibri" pitchFamily="34" charset="0"/>
              <a:cs typeface="Calibri" pitchFamily="34" charset="0"/>
            </a:endParaRPr>
          </a:p>
        </p:txBody>
      </p:sp>
      <p:pic>
        <p:nvPicPr>
          <p:cNvPr id="9" name="그림 8"/>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823814" y="988982"/>
            <a:ext cx="537824" cy="589087"/>
          </a:xfrm>
          <a:prstGeom prst="rect">
            <a:avLst/>
          </a:prstGeom>
        </p:spPr>
      </p:pic>
      <p:sp>
        <p:nvSpPr>
          <p:cNvPr id="29" name="모서리가 둥근 직사각형 28"/>
          <p:cNvSpPr/>
          <p:nvPr/>
        </p:nvSpPr>
        <p:spPr>
          <a:xfrm>
            <a:off x="2395358" y="908720"/>
            <a:ext cx="870724"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sp>
        <p:nvSpPr>
          <p:cNvPr id="30" name="직사각형 29"/>
          <p:cNvSpPr/>
          <p:nvPr/>
        </p:nvSpPr>
        <p:spPr>
          <a:xfrm>
            <a:off x="2432935" y="1585290"/>
            <a:ext cx="822661"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MS Project</a:t>
            </a:r>
            <a:endParaRPr lang="ko-KR" altLang="en-US" sz="1100" b="1" dirty="0">
              <a:solidFill>
                <a:srgbClr val="FFFFFF"/>
              </a:solidFill>
              <a:latin typeface="Calibri" pitchFamily="34" charset="0"/>
              <a:cs typeface="Calibri" pitchFamily="34" charset="0"/>
            </a:endParaRPr>
          </a:p>
        </p:txBody>
      </p:sp>
      <p:pic>
        <p:nvPicPr>
          <p:cNvPr id="32" name="그림 31"/>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2570180" y="987589"/>
            <a:ext cx="537825" cy="589087"/>
          </a:xfrm>
          <a:prstGeom prst="rect">
            <a:avLst/>
          </a:prstGeom>
        </p:spPr>
      </p:pic>
      <p:sp>
        <p:nvSpPr>
          <p:cNvPr id="45" name="모서리가 둥근 직사각형 44"/>
          <p:cNvSpPr/>
          <p:nvPr/>
        </p:nvSpPr>
        <p:spPr>
          <a:xfrm>
            <a:off x="4156929" y="90872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sp>
        <p:nvSpPr>
          <p:cNvPr id="46" name="직사각형 45"/>
          <p:cNvSpPr/>
          <p:nvPr/>
        </p:nvSpPr>
        <p:spPr>
          <a:xfrm>
            <a:off x="4280705" y="1585289"/>
            <a:ext cx="611065"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Jenkins</a:t>
            </a:r>
            <a:endParaRPr lang="ko-KR" altLang="en-US" sz="1100" b="1" dirty="0">
              <a:solidFill>
                <a:srgbClr val="FFFFFF"/>
              </a:solidFill>
              <a:latin typeface="Calibri" pitchFamily="34" charset="0"/>
              <a:cs typeface="Calibri" pitchFamily="34" charset="0"/>
            </a:endParaRPr>
          </a:p>
        </p:txBody>
      </p:sp>
      <p:pic>
        <p:nvPicPr>
          <p:cNvPr id="6" name="그림 5"/>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4278871" y="996201"/>
            <a:ext cx="619159" cy="589087"/>
          </a:xfrm>
          <a:prstGeom prst="rect">
            <a:avLst/>
          </a:prstGeom>
        </p:spPr>
      </p:pic>
      <p:sp>
        <p:nvSpPr>
          <p:cNvPr id="51" name="모서리가 둥근 직사각형 50"/>
          <p:cNvSpPr/>
          <p:nvPr/>
        </p:nvSpPr>
        <p:spPr>
          <a:xfrm>
            <a:off x="5030848" y="90872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grpSp>
        <p:nvGrpSpPr>
          <p:cNvPr id="14" name="그룹 13"/>
          <p:cNvGrpSpPr/>
          <p:nvPr/>
        </p:nvGrpSpPr>
        <p:grpSpPr>
          <a:xfrm>
            <a:off x="3278824" y="908720"/>
            <a:ext cx="870723" cy="957374"/>
            <a:chOff x="5915829" y="1052736"/>
            <a:chExt cx="870723" cy="957374"/>
          </a:xfrm>
        </p:grpSpPr>
        <p:sp>
          <p:nvSpPr>
            <p:cNvPr id="55" name="모서리가 둥근 직사각형 54"/>
            <p:cNvSpPr/>
            <p:nvPr/>
          </p:nvSpPr>
          <p:spPr>
            <a:xfrm>
              <a:off x="5915829" y="105273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pic>
          <p:nvPicPr>
            <p:cNvPr id="10"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3670" y="1268760"/>
              <a:ext cx="678321" cy="33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모서리가 둥근 직사각형 58"/>
          <p:cNvSpPr/>
          <p:nvPr/>
        </p:nvSpPr>
        <p:spPr>
          <a:xfrm>
            <a:off x="5899273" y="90872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pic>
        <p:nvPicPr>
          <p:cNvPr id="20" name="Picture 4" descr="Eclipse.or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41370" y="1036932"/>
            <a:ext cx="772834" cy="49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角丸四角形 20"/>
          <p:cNvSpPr/>
          <p:nvPr/>
        </p:nvSpPr>
        <p:spPr bwMode="auto">
          <a:xfrm>
            <a:off x="719586" y="4138918"/>
            <a:ext cx="7709602" cy="694115"/>
          </a:xfrm>
          <a:prstGeom prst="roundRect">
            <a:avLst>
              <a:gd name="adj" fmla="val 6229"/>
            </a:avLst>
          </a:prstGeom>
          <a:solidFill>
            <a:schemeClr val="accent1">
              <a:lumMod val="20000"/>
              <a:lumOff val="80000"/>
            </a:schemeClr>
          </a:soli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anchorCtr="1"/>
          <a:lstStyle/>
          <a:p>
            <a:pPr algn="ctr" fontAlgn="base" latinLnBrk="0">
              <a:spcBef>
                <a:spcPct val="0"/>
              </a:spcBef>
              <a:spcAft>
                <a:spcPct val="0"/>
              </a:spcAft>
            </a:pPr>
            <a:endParaRPr lang="en-GB" altLang="ja-JP" sz="1600" b="1" i="1" dirty="0" smtClean="0">
              <a:solidFill>
                <a:srgbClr val="000000"/>
              </a:solidFill>
              <a:latin typeface="Calibri" pitchFamily="34" charset="0"/>
            </a:endParaRPr>
          </a:p>
        </p:txBody>
      </p:sp>
      <p:grpSp>
        <p:nvGrpSpPr>
          <p:cNvPr id="18" name="그룹 17"/>
          <p:cNvGrpSpPr/>
          <p:nvPr/>
        </p:nvGrpSpPr>
        <p:grpSpPr>
          <a:xfrm>
            <a:off x="993977" y="1907366"/>
            <a:ext cx="167559" cy="444731"/>
            <a:chOff x="707550" y="2390506"/>
            <a:chExt cx="183020" cy="499552"/>
          </a:xfrm>
        </p:grpSpPr>
        <p:sp>
          <p:nvSpPr>
            <p:cNvPr id="50"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52"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53"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56" name="Oval 264"/>
          <p:cNvSpPr/>
          <p:nvPr/>
        </p:nvSpPr>
        <p:spPr bwMode="gray">
          <a:xfrm>
            <a:off x="1866806" y="2189443"/>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57" name="Straight Connector 265"/>
          <p:cNvCxnSpPr/>
          <p:nvPr/>
        </p:nvCxnSpPr>
        <p:spPr>
          <a:xfrm rot="16200000" flipV="1">
            <a:off x="1769069" y="2089953"/>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58" name="Oval 266"/>
          <p:cNvSpPr/>
          <p:nvPr/>
        </p:nvSpPr>
        <p:spPr bwMode="gray">
          <a:xfrm flipH="1">
            <a:off x="1908728" y="2230067"/>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61" name="Oval 264"/>
          <p:cNvSpPr/>
          <p:nvPr/>
        </p:nvSpPr>
        <p:spPr bwMode="gray">
          <a:xfrm>
            <a:off x="2765597" y="2189443"/>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62" name="Straight Connector 265"/>
          <p:cNvCxnSpPr/>
          <p:nvPr/>
        </p:nvCxnSpPr>
        <p:spPr>
          <a:xfrm rot="16200000" flipV="1">
            <a:off x="2667859" y="2089953"/>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63" name="Oval 266"/>
          <p:cNvSpPr/>
          <p:nvPr/>
        </p:nvSpPr>
        <p:spPr bwMode="gray">
          <a:xfrm flipH="1">
            <a:off x="2807519" y="2230067"/>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66" name="Oval 264"/>
          <p:cNvSpPr/>
          <p:nvPr/>
        </p:nvSpPr>
        <p:spPr bwMode="gray">
          <a:xfrm>
            <a:off x="3630407" y="2190141"/>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67" name="Straight Connector 265"/>
          <p:cNvCxnSpPr/>
          <p:nvPr/>
        </p:nvCxnSpPr>
        <p:spPr>
          <a:xfrm rot="16200000" flipV="1">
            <a:off x="3532670" y="2089953"/>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68" name="Oval 266"/>
          <p:cNvSpPr/>
          <p:nvPr/>
        </p:nvSpPr>
        <p:spPr bwMode="gray">
          <a:xfrm flipH="1">
            <a:off x="3672329" y="2230766"/>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82" name="Oval 264"/>
          <p:cNvSpPr/>
          <p:nvPr/>
        </p:nvSpPr>
        <p:spPr bwMode="gray">
          <a:xfrm>
            <a:off x="4496444" y="2189443"/>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83" name="Straight Connector 265"/>
          <p:cNvCxnSpPr/>
          <p:nvPr/>
        </p:nvCxnSpPr>
        <p:spPr>
          <a:xfrm rot="16200000" flipV="1">
            <a:off x="4398706" y="2089953"/>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85" name="Oval 266"/>
          <p:cNvSpPr/>
          <p:nvPr/>
        </p:nvSpPr>
        <p:spPr bwMode="gray">
          <a:xfrm flipH="1">
            <a:off x="4538366" y="2230067"/>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87" name="Oval 264"/>
          <p:cNvSpPr/>
          <p:nvPr/>
        </p:nvSpPr>
        <p:spPr bwMode="gray">
          <a:xfrm>
            <a:off x="5382430" y="2176901"/>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88" name="Straight Connector 265"/>
          <p:cNvCxnSpPr/>
          <p:nvPr/>
        </p:nvCxnSpPr>
        <p:spPr>
          <a:xfrm rot="16200000" flipV="1">
            <a:off x="5284693" y="2089953"/>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89" name="Oval 266"/>
          <p:cNvSpPr/>
          <p:nvPr/>
        </p:nvSpPr>
        <p:spPr bwMode="gray">
          <a:xfrm flipH="1">
            <a:off x="5424352" y="2217526"/>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91" name="Oval 264"/>
          <p:cNvSpPr/>
          <p:nvPr/>
        </p:nvSpPr>
        <p:spPr bwMode="gray">
          <a:xfrm>
            <a:off x="6267411" y="2179918"/>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92" name="Straight Connector 265"/>
          <p:cNvCxnSpPr/>
          <p:nvPr/>
        </p:nvCxnSpPr>
        <p:spPr>
          <a:xfrm rot="16200000" flipV="1">
            <a:off x="6169673" y="2080428"/>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93" name="Oval 266"/>
          <p:cNvSpPr/>
          <p:nvPr/>
        </p:nvSpPr>
        <p:spPr bwMode="gray">
          <a:xfrm flipH="1">
            <a:off x="6309333" y="2220542"/>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103" name="모서리가 둥근 직사각형 102"/>
          <p:cNvSpPr/>
          <p:nvPr/>
        </p:nvSpPr>
        <p:spPr>
          <a:xfrm>
            <a:off x="642395" y="515078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PDM System</a:t>
            </a:r>
            <a:endParaRPr lang="ko-KR" altLang="en-US" sz="1100" b="1" dirty="0">
              <a:solidFill>
                <a:srgbClr val="FFFFFF"/>
              </a:solidFill>
              <a:latin typeface="Calibri" pitchFamily="34" charset="0"/>
              <a:cs typeface="Calibri" pitchFamily="34" charset="0"/>
            </a:endParaRPr>
          </a:p>
        </p:txBody>
      </p:sp>
      <p:sp>
        <p:nvSpPr>
          <p:cNvPr id="104" name="모서리가 둥근 직사각형 103"/>
          <p:cNvSpPr/>
          <p:nvPr/>
        </p:nvSpPr>
        <p:spPr>
          <a:xfrm>
            <a:off x="1513118" y="515078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err="1" smtClean="0">
                <a:solidFill>
                  <a:srgbClr val="FFFFFF"/>
                </a:solidFill>
                <a:latin typeface="Calibri" pitchFamily="34" charset="0"/>
                <a:cs typeface="Calibri" pitchFamily="34" charset="0"/>
              </a:rPr>
              <a:t>ReqIf</a:t>
            </a:r>
            <a:endParaRPr lang="en-US" altLang="ko-KR" sz="1100" b="1" dirty="0">
              <a:solidFill>
                <a:srgbClr val="FFFFFF"/>
              </a:solidFill>
              <a:latin typeface="Calibri" pitchFamily="34" charset="0"/>
              <a:cs typeface="Calibri" pitchFamily="34" charset="0"/>
            </a:endParaRPr>
          </a:p>
        </p:txBody>
      </p:sp>
      <p:sp>
        <p:nvSpPr>
          <p:cNvPr id="106" name="모서리가 둥근 직사각형 105"/>
          <p:cNvSpPr/>
          <p:nvPr/>
        </p:nvSpPr>
        <p:spPr>
          <a:xfrm>
            <a:off x="3257517" y="5132441"/>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ASAM</a:t>
            </a:r>
            <a:endParaRPr lang="ko-KR" altLang="en-US" sz="1100" b="1" dirty="0">
              <a:solidFill>
                <a:srgbClr val="FFFFFF"/>
              </a:solidFill>
              <a:latin typeface="Calibri" pitchFamily="34" charset="0"/>
              <a:cs typeface="Calibri" pitchFamily="34" charset="0"/>
            </a:endParaRPr>
          </a:p>
        </p:txBody>
      </p:sp>
      <p:sp>
        <p:nvSpPr>
          <p:cNvPr id="107" name="모서리가 둥근 직사각형 106"/>
          <p:cNvSpPr/>
          <p:nvPr/>
        </p:nvSpPr>
        <p:spPr>
          <a:xfrm>
            <a:off x="4153658" y="5132441"/>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sp>
        <p:nvSpPr>
          <p:cNvPr id="108" name="모서리가 둥근 직사각형 107"/>
          <p:cNvSpPr/>
          <p:nvPr/>
        </p:nvSpPr>
        <p:spPr>
          <a:xfrm>
            <a:off x="5034380" y="515078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RSA</a:t>
            </a:r>
            <a:endParaRPr lang="ko-KR" altLang="en-US" sz="1100" b="1" dirty="0">
              <a:solidFill>
                <a:srgbClr val="FFFFFF"/>
              </a:solidFill>
              <a:latin typeface="Calibri" pitchFamily="34" charset="0"/>
              <a:cs typeface="Calibri" pitchFamily="34" charset="0"/>
            </a:endParaRPr>
          </a:p>
        </p:txBody>
      </p:sp>
      <p:sp>
        <p:nvSpPr>
          <p:cNvPr id="109" name="모서리가 둥근 직사각형 108"/>
          <p:cNvSpPr/>
          <p:nvPr/>
        </p:nvSpPr>
        <p:spPr>
          <a:xfrm>
            <a:off x="5920946" y="5132441"/>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sp>
        <p:nvSpPr>
          <p:cNvPr id="111" name="모서리가 둥근 직사각형 110"/>
          <p:cNvSpPr/>
          <p:nvPr/>
        </p:nvSpPr>
        <p:spPr>
          <a:xfrm>
            <a:off x="7662392" y="5132441"/>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grpSp>
        <p:nvGrpSpPr>
          <p:cNvPr id="17" name="그룹 16"/>
          <p:cNvGrpSpPr/>
          <p:nvPr/>
        </p:nvGrpSpPr>
        <p:grpSpPr>
          <a:xfrm flipV="1">
            <a:off x="1011839" y="4678675"/>
            <a:ext cx="167559" cy="445486"/>
            <a:chOff x="859950" y="2542906"/>
            <a:chExt cx="183020" cy="499552"/>
          </a:xfrm>
        </p:grpSpPr>
        <p:sp>
          <p:nvSpPr>
            <p:cNvPr id="113"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14"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15"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120" name="그룹 119"/>
          <p:cNvGrpSpPr/>
          <p:nvPr/>
        </p:nvGrpSpPr>
        <p:grpSpPr>
          <a:xfrm flipV="1">
            <a:off x="1868368" y="4678675"/>
            <a:ext cx="167559" cy="445486"/>
            <a:chOff x="859950" y="2542906"/>
            <a:chExt cx="183020" cy="499552"/>
          </a:xfrm>
        </p:grpSpPr>
        <p:sp>
          <p:nvSpPr>
            <p:cNvPr id="121"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22"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23"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124" name="그룹 123"/>
          <p:cNvGrpSpPr/>
          <p:nvPr/>
        </p:nvGrpSpPr>
        <p:grpSpPr>
          <a:xfrm flipV="1">
            <a:off x="2755313" y="4678675"/>
            <a:ext cx="167559" cy="445486"/>
            <a:chOff x="859950" y="2542906"/>
            <a:chExt cx="183020" cy="499552"/>
          </a:xfrm>
        </p:grpSpPr>
        <p:sp>
          <p:nvSpPr>
            <p:cNvPr id="125"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26"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27"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128" name="그룹 127"/>
          <p:cNvGrpSpPr/>
          <p:nvPr/>
        </p:nvGrpSpPr>
        <p:grpSpPr>
          <a:xfrm flipV="1">
            <a:off x="3606790" y="4678675"/>
            <a:ext cx="167559" cy="445486"/>
            <a:chOff x="859950" y="2542906"/>
            <a:chExt cx="183020" cy="499552"/>
          </a:xfrm>
        </p:grpSpPr>
        <p:sp>
          <p:nvSpPr>
            <p:cNvPr id="129"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30"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31"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132" name="그룹 131"/>
          <p:cNvGrpSpPr/>
          <p:nvPr/>
        </p:nvGrpSpPr>
        <p:grpSpPr>
          <a:xfrm flipV="1">
            <a:off x="4490606" y="4678675"/>
            <a:ext cx="167559" cy="445486"/>
            <a:chOff x="859950" y="2542906"/>
            <a:chExt cx="183020" cy="499552"/>
          </a:xfrm>
        </p:grpSpPr>
        <p:sp>
          <p:nvSpPr>
            <p:cNvPr id="133"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34"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35"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136" name="그룹 135"/>
          <p:cNvGrpSpPr/>
          <p:nvPr/>
        </p:nvGrpSpPr>
        <p:grpSpPr>
          <a:xfrm flipV="1">
            <a:off x="5385961" y="4678675"/>
            <a:ext cx="167559" cy="445486"/>
            <a:chOff x="859950" y="2542906"/>
            <a:chExt cx="183020" cy="499552"/>
          </a:xfrm>
        </p:grpSpPr>
        <p:sp>
          <p:nvSpPr>
            <p:cNvPr id="137"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38"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39"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140" name="그룹 139"/>
          <p:cNvGrpSpPr/>
          <p:nvPr/>
        </p:nvGrpSpPr>
        <p:grpSpPr>
          <a:xfrm flipV="1">
            <a:off x="6267411" y="4678675"/>
            <a:ext cx="167559" cy="445486"/>
            <a:chOff x="859950" y="2542906"/>
            <a:chExt cx="183020" cy="499552"/>
          </a:xfrm>
        </p:grpSpPr>
        <p:sp>
          <p:nvSpPr>
            <p:cNvPr id="141"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42"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43"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144" name="그룹 143"/>
          <p:cNvGrpSpPr/>
          <p:nvPr/>
        </p:nvGrpSpPr>
        <p:grpSpPr>
          <a:xfrm flipV="1">
            <a:off x="7143251" y="4678675"/>
            <a:ext cx="167559" cy="445486"/>
            <a:chOff x="859950" y="2542906"/>
            <a:chExt cx="183020" cy="499552"/>
          </a:xfrm>
        </p:grpSpPr>
        <p:sp>
          <p:nvSpPr>
            <p:cNvPr id="145"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46"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47"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148" name="그룹 147"/>
          <p:cNvGrpSpPr/>
          <p:nvPr/>
        </p:nvGrpSpPr>
        <p:grpSpPr>
          <a:xfrm flipV="1">
            <a:off x="8018958" y="4679626"/>
            <a:ext cx="167559" cy="445486"/>
            <a:chOff x="859950" y="2542906"/>
            <a:chExt cx="183020" cy="499552"/>
          </a:xfrm>
        </p:grpSpPr>
        <p:sp>
          <p:nvSpPr>
            <p:cNvPr id="149"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50"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51"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65" name="모서리가 둥근 직사각형 64"/>
          <p:cNvSpPr/>
          <p:nvPr/>
        </p:nvSpPr>
        <p:spPr>
          <a:xfrm>
            <a:off x="7658819" y="90872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LDAP</a:t>
            </a:r>
            <a:r>
              <a:rPr lang="en-US" altLang="ko-KR" sz="1100" b="1" dirty="0">
                <a:solidFill>
                  <a:srgbClr val="FFFFFF"/>
                </a:solidFill>
                <a:latin typeface="Calibri" pitchFamily="34" charset="0"/>
                <a:cs typeface="Calibri" pitchFamily="34" charset="0"/>
              </a:rPr>
              <a:t>/</a:t>
            </a:r>
          </a:p>
          <a:p>
            <a:pPr algn="ctr" fontAlgn="base">
              <a:lnSpc>
                <a:spcPct val="90000"/>
              </a:lnSpc>
              <a:spcBef>
                <a:spcPct val="0"/>
              </a:spcBef>
              <a:spcAft>
                <a:spcPct val="0"/>
              </a:spcAft>
            </a:pPr>
            <a:r>
              <a:rPr lang="en-US" altLang="ko-KR" sz="1100" b="1" dirty="0">
                <a:solidFill>
                  <a:srgbClr val="FFFFFF"/>
                </a:solidFill>
                <a:latin typeface="Calibri" pitchFamily="34" charset="0"/>
                <a:cs typeface="Calibri" pitchFamily="34" charset="0"/>
              </a:rPr>
              <a:t>Active Directory</a:t>
            </a:r>
            <a:endParaRPr lang="ko-KR" altLang="en-US" sz="1100" b="1" dirty="0">
              <a:solidFill>
                <a:srgbClr val="FFFFFF"/>
              </a:solidFill>
              <a:latin typeface="Calibri" pitchFamily="34" charset="0"/>
              <a:cs typeface="Calibri" pitchFamily="34" charset="0"/>
            </a:endParaRPr>
          </a:p>
        </p:txBody>
      </p:sp>
      <p:sp>
        <p:nvSpPr>
          <p:cNvPr id="169" name="Isosceles Triangle 361"/>
          <p:cNvSpPr/>
          <p:nvPr/>
        </p:nvSpPr>
        <p:spPr bwMode="gray">
          <a:xfrm>
            <a:off x="8719851" y="3450700"/>
            <a:ext cx="274320" cy="182880"/>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defRPr/>
            </a:pPr>
            <a:endParaRPr lang="en-US" sz="1000" dirty="0" smtClean="0">
              <a:solidFill>
                <a:srgbClr val="4D4D4F"/>
              </a:solidFill>
            </a:endParaRPr>
          </a:p>
        </p:txBody>
      </p:sp>
      <p:sp>
        <p:nvSpPr>
          <p:cNvPr id="170" name="Isosceles Triangle 361"/>
          <p:cNvSpPr/>
          <p:nvPr/>
        </p:nvSpPr>
        <p:spPr bwMode="gray">
          <a:xfrm rot="10800000">
            <a:off x="213318" y="3460906"/>
            <a:ext cx="274320" cy="182880"/>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defRPr/>
            </a:pPr>
            <a:endParaRPr lang="en-US" sz="1000" dirty="0" smtClean="0">
              <a:solidFill>
                <a:srgbClr val="4D4D4F"/>
              </a:solidFill>
            </a:endParaRPr>
          </a:p>
        </p:txBody>
      </p:sp>
      <p:grpSp>
        <p:nvGrpSpPr>
          <p:cNvPr id="15" name="그룹 14"/>
          <p:cNvGrpSpPr/>
          <p:nvPr/>
        </p:nvGrpSpPr>
        <p:grpSpPr>
          <a:xfrm>
            <a:off x="2383841" y="5150780"/>
            <a:ext cx="870723" cy="957374"/>
            <a:chOff x="8734744" y="1191373"/>
            <a:chExt cx="870723" cy="957374"/>
          </a:xfrm>
        </p:grpSpPr>
        <p:grpSp>
          <p:nvGrpSpPr>
            <p:cNvPr id="12" name="그룹 11"/>
            <p:cNvGrpSpPr/>
            <p:nvPr/>
          </p:nvGrpSpPr>
          <p:grpSpPr>
            <a:xfrm>
              <a:off x="8734744" y="1191373"/>
              <a:ext cx="870723" cy="957374"/>
              <a:chOff x="3278825" y="1052736"/>
              <a:chExt cx="870723" cy="957374"/>
            </a:xfrm>
          </p:grpSpPr>
          <p:sp>
            <p:nvSpPr>
              <p:cNvPr id="39" name="모서리가 둥근 직사각형 38"/>
              <p:cNvSpPr/>
              <p:nvPr/>
            </p:nvSpPr>
            <p:spPr>
              <a:xfrm>
                <a:off x="3278825" y="105273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pic>
            <p:nvPicPr>
              <p:cNvPr id="4" name="그림 3"/>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3431710" y="1148265"/>
                <a:ext cx="555466" cy="555534"/>
              </a:xfrm>
              <a:prstGeom prst="rect">
                <a:avLst/>
              </a:prstGeom>
            </p:spPr>
          </p:pic>
        </p:grpSp>
        <p:sp>
          <p:nvSpPr>
            <p:cNvPr id="40" name="직사각형 39"/>
            <p:cNvSpPr/>
            <p:nvPr/>
          </p:nvSpPr>
          <p:spPr>
            <a:xfrm>
              <a:off x="8772244" y="1880700"/>
              <a:ext cx="800219"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IBM Doors</a:t>
              </a:r>
              <a:endParaRPr lang="ko-KR" altLang="en-US" sz="1100" b="1" dirty="0">
                <a:solidFill>
                  <a:srgbClr val="FFFFFF"/>
                </a:solidFill>
                <a:latin typeface="Calibri" pitchFamily="34" charset="0"/>
                <a:cs typeface="Calibri" pitchFamily="34" charset="0"/>
              </a:endParaRPr>
            </a:p>
          </p:txBody>
        </p:sp>
      </p:grpSp>
      <p:grpSp>
        <p:nvGrpSpPr>
          <p:cNvPr id="156" name="그룹 155"/>
          <p:cNvGrpSpPr/>
          <p:nvPr/>
        </p:nvGrpSpPr>
        <p:grpSpPr>
          <a:xfrm>
            <a:off x="643456" y="6234576"/>
            <a:ext cx="7897667" cy="415734"/>
            <a:chOff x="2831591" y="5297303"/>
            <a:chExt cx="3513718" cy="583873"/>
          </a:xfrm>
        </p:grpSpPr>
        <p:sp>
          <p:nvSpPr>
            <p:cNvPr id="157" name="모서리가 둥근 직사각형 156"/>
            <p:cNvSpPr/>
            <p:nvPr/>
          </p:nvSpPr>
          <p:spPr>
            <a:xfrm>
              <a:off x="2831591" y="5297303"/>
              <a:ext cx="3513718" cy="583873"/>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400" b="1" dirty="0">
                <a:solidFill>
                  <a:srgbClr val="FFFFFF"/>
                </a:solidFill>
                <a:latin typeface="Calibri" pitchFamily="34" charset="0"/>
                <a:cs typeface="Calibri" pitchFamily="34" charset="0"/>
              </a:endParaRPr>
            </a:p>
          </p:txBody>
        </p:sp>
        <p:sp>
          <p:nvSpPr>
            <p:cNvPr id="158" name="직사각형 157"/>
            <p:cNvSpPr/>
            <p:nvPr/>
          </p:nvSpPr>
          <p:spPr>
            <a:xfrm>
              <a:off x="4279400" y="5323767"/>
              <a:ext cx="621698" cy="518705"/>
            </a:xfrm>
            <a:prstGeom prst="rect">
              <a:avLst/>
            </a:prstGeom>
          </p:spPr>
          <p:txBody>
            <a:bodyPr wrap="none">
              <a:spAutoFit/>
            </a:bodyPr>
            <a:lstStyle/>
            <a:p>
              <a:pPr algn="ctr"/>
              <a:r>
                <a:rPr lang="en-US" altLang="ko-KR" b="1" dirty="0" smtClean="0">
                  <a:solidFill>
                    <a:srgbClr val="FFFFFF"/>
                  </a:solidFill>
                  <a:latin typeface="Calibri" pitchFamily="34" charset="0"/>
                  <a:cs typeface="Calibri" pitchFamily="34" charset="0"/>
                </a:rPr>
                <a:t>Tools’ Server</a:t>
              </a:r>
              <a:endParaRPr lang="ko-KR" altLang="en-US" b="1" dirty="0">
                <a:solidFill>
                  <a:srgbClr val="FFFFFF"/>
                </a:solidFill>
                <a:latin typeface="Calibri" pitchFamily="34" charset="0"/>
                <a:cs typeface="Calibri" pitchFamily="34" charset="0"/>
              </a:endParaRPr>
            </a:p>
          </p:txBody>
        </p:sp>
      </p:grpSp>
      <p:sp>
        <p:nvSpPr>
          <p:cNvPr id="162" name="직사각형 161"/>
          <p:cNvSpPr/>
          <p:nvPr/>
        </p:nvSpPr>
        <p:spPr>
          <a:xfrm>
            <a:off x="3423046" y="1585290"/>
            <a:ext cx="601447" cy="261610"/>
          </a:xfrm>
          <a:prstGeom prst="rect">
            <a:avLst/>
          </a:prstGeom>
        </p:spPr>
        <p:txBody>
          <a:bodyPr wrap="none">
            <a:spAutoFit/>
          </a:bodyPr>
          <a:lstStyle/>
          <a:p>
            <a:r>
              <a:rPr lang="en-US" altLang="ko-KR" sz="1100" b="1" dirty="0" err="1" smtClean="0">
                <a:solidFill>
                  <a:srgbClr val="FFFFFF"/>
                </a:solidFill>
                <a:latin typeface="Calibri" pitchFamily="34" charset="0"/>
                <a:cs typeface="Calibri" pitchFamily="34" charset="0"/>
              </a:rPr>
              <a:t>dSpace</a:t>
            </a:r>
            <a:endParaRPr lang="ko-KR" altLang="en-US" sz="1100" b="1" dirty="0">
              <a:solidFill>
                <a:srgbClr val="FFFFFF"/>
              </a:solidFill>
              <a:latin typeface="Calibri" pitchFamily="34" charset="0"/>
              <a:cs typeface="Calibri" pitchFamily="34" charset="0"/>
            </a:endParaRPr>
          </a:p>
        </p:txBody>
      </p:sp>
      <p:grpSp>
        <p:nvGrpSpPr>
          <p:cNvPr id="164" name="그룹 163"/>
          <p:cNvGrpSpPr/>
          <p:nvPr/>
        </p:nvGrpSpPr>
        <p:grpSpPr>
          <a:xfrm>
            <a:off x="6792048" y="5128927"/>
            <a:ext cx="870723" cy="957374"/>
            <a:chOff x="7667376" y="1052736"/>
            <a:chExt cx="870723" cy="957374"/>
          </a:xfrm>
        </p:grpSpPr>
        <p:sp>
          <p:nvSpPr>
            <p:cNvPr id="165" name="모서리가 둥근 직사각형 164"/>
            <p:cNvSpPr/>
            <p:nvPr/>
          </p:nvSpPr>
          <p:spPr>
            <a:xfrm>
              <a:off x="7667376" y="105273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pic>
          <p:nvPicPr>
            <p:cNvPr id="166" name="Picture 46"/>
            <p:cNvPicPr>
              <a:picLocks noChangeAspect="1"/>
            </p:cNvPicPr>
            <p:nvPr/>
          </p:nvPicPr>
          <p:blipFill>
            <a:blip r:embed="rId10" cstate="print"/>
            <a:stretch>
              <a:fillRect/>
            </a:stretch>
          </p:blipFill>
          <p:spPr>
            <a:xfrm>
              <a:off x="7764586" y="1193371"/>
              <a:ext cx="696025" cy="522755"/>
            </a:xfrm>
            <a:prstGeom prst="rect">
              <a:avLst/>
            </a:prstGeom>
          </p:spPr>
        </p:pic>
      </p:grpSp>
      <p:grpSp>
        <p:nvGrpSpPr>
          <p:cNvPr id="174" name="그룹 173"/>
          <p:cNvGrpSpPr/>
          <p:nvPr/>
        </p:nvGrpSpPr>
        <p:grpSpPr>
          <a:xfrm>
            <a:off x="7148440" y="1897299"/>
            <a:ext cx="167559" cy="444731"/>
            <a:chOff x="707550" y="2390506"/>
            <a:chExt cx="183020" cy="499552"/>
          </a:xfrm>
        </p:grpSpPr>
        <p:sp>
          <p:nvSpPr>
            <p:cNvPr id="175"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76"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77"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178" name="그룹 177"/>
          <p:cNvGrpSpPr/>
          <p:nvPr/>
        </p:nvGrpSpPr>
        <p:grpSpPr>
          <a:xfrm>
            <a:off x="8013973" y="1894624"/>
            <a:ext cx="167559" cy="444731"/>
            <a:chOff x="707550" y="2390506"/>
            <a:chExt cx="183020" cy="499552"/>
          </a:xfrm>
        </p:grpSpPr>
        <p:sp>
          <p:nvSpPr>
            <p:cNvPr id="179"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80"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81"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182" name="직사각형 181"/>
          <p:cNvSpPr/>
          <p:nvPr/>
        </p:nvSpPr>
        <p:spPr>
          <a:xfrm>
            <a:off x="5036851" y="1585289"/>
            <a:ext cx="856325" cy="261610"/>
          </a:xfrm>
          <a:prstGeom prst="rect">
            <a:avLst/>
          </a:prstGeom>
        </p:spPr>
        <p:txBody>
          <a:bodyPr wrap="none">
            <a:spAutoFit/>
          </a:bodyPr>
          <a:lstStyle/>
          <a:p>
            <a:r>
              <a:rPr lang="en-US" altLang="ko-KR" sz="1100" b="1" dirty="0" err="1" smtClean="0">
                <a:solidFill>
                  <a:srgbClr val="FFFFFF"/>
                </a:solidFill>
                <a:latin typeface="Calibri" pitchFamily="34" charset="0"/>
                <a:cs typeface="Calibri" pitchFamily="34" charset="0"/>
              </a:rPr>
              <a:t>Mathworks</a:t>
            </a:r>
            <a:endParaRPr lang="ko-KR" altLang="en-US" sz="1100" b="1" dirty="0">
              <a:solidFill>
                <a:srgbClr val="FFFFFF"/>
              </a:solidFill>
              <a:latin typeface="Calibri" pitchFamily="34" charset="0"/>
              <a:cs typeface="Calibri" pitchFamily="34" charset="0"/>
            </a:endParaRPr>
          </a:p>
        </p:txBody>
      </p:sp>
      <p:sp>
        <p:nvSpPr>
          <p:cNvPr id="183" name="직사각형 182"/>
          <p:cNvSpPr/>
          <p:nvPr/>
        </p:nvSpPr>
        <p:spPr>
          <a:xfrm>
            <a:off x="6058830" y="1604484"/>
            <a:ext cx="558166"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MS VS</a:t>
            </a:r>
            <a:endParaRPr lang="ko-KR" altLang="en-US" sz="1100" b="1" dirty="0">
              <a:solidFill>
                <a:srgbClr val="FFFFFF"/>
              </a:solidFill>
              <a:latin typeface="Calibri" pitchFamily="34" charset="0"/>
              <a:cs typeface="Calibri" pitchFamily="34" charset="0"/>
            </a:endParaRPr>
          </a:p>
        </p:txBody>
      </p:sp>
      <p:sp>
        <p:nvSpPr>
          <p:cNvPr id="184" name="직사각형 183"/>
          <p:cNvSpPr/>
          <p:nvPr/>
        </p:nvSpPr>
        <p:spPr>
          <a:xfrm>
            <a:off x="6947947" y="1592109"/>
            <a:ext cx="587020"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eclipse</a:t>
            </a:r>
            <a:endParaRPr lang="ko-KR" altLang="en-US" sz="1100" b="1" dirty="0">
              <a:solidFill>
                <a:srgbClr val="FFFFFF"/>
              </a:solidFill>
              <a:latin typeface="Calibri" pitchFamily="34" charset="0"/>
              <a:cs typeface="Calibri" pitchFamily="34" charset="0"/>
            </a:endParaRPr>
          </a:p>
        </p:txBody>
      </p:sp>
      <p:sp>
        <p:nvSpPr>
          <p:cNvPr id="185" name="직사각형 184"/>
          <p:cNvSpPr/>
          <p:nvPr/>
        </p:nvSpPr>
        <p:spPr>
          <a:xfrm>
            <a:off x="6889259" y="5792318"/>
            <a:ext cx="696024" cy="261610"/>
          </a:xfrm>
          <a:prstGeom prst="rect">
            <a:avLst/>
          </a:prstGeom>
        </p:spPr>
        <p:txBody>
          <a:bodyPr wrap="none">
            <a:spAutoFit/>
          </a:bodyPr>
          <a:lstStyle/>
          <a:p>
            <a:r>
              <a:rPr lang="en-US" altLang="ko-KR" sz="1100" b="1" dirty="0" err="1" smtClean="0">
                <a:solidFill>
                  <a:srgbClr val="FFFFFF"/>
                </a:solidFill>
                <a:latin typeface="Calibri" pitchFamily="34" charset="0"/>
                <a:cs typeface="Calibri" pitchFamily="34" charset="0"/>
              </a:rPr>
              <a:t>Sparx</a:t>
            </a:r>
            <a:r>
              <a:rPr lang="en-US" altLang="ko-KR" sz="1100" b="1" dirty="0" smtClean="0">
                <a:solidFill>
                  <a:srgbClr val="FFFFFF"/>
                </a:solidFill>
                <a:latin typeface="Calibri" pitchFamily="34" charset="0"/>
                <a:cs typeface="Calibri" pitchFamily="34" charset="0"/>
              </a:rPr>
              <a:t> EA</a:t>
            </a:r>
            <a:endParaRPr lang="ko-KR" altLang="en-US" sz="1100" b="1" dirty="0">
              <a:solidFill>
                <a:srgbClr val="FFFFFF"/>
              </a:solidFill>
              <a:latin typeface="Calibri" pitchFamily="34" charset="0"/>
              <a:cs typeface="Calibri" pitchFamily="34" charset="0"/>
            </a:endParaRPr>
          </a:p>
        </p:txBody>
      </p:sp>
      <p:pic>
        <p:nvPicPr>
          <p:cNvPr id="1027" name="Picture 3" descr="C:\Users\Public\Documents\Matlab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1838" y="1033283"/>
            <a:ext cx="593290" cy="53310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Public\Documents\97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6369" y="1013586"/>
            <a:ext cx="614813" cy="61481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59"/>
          <p:cNvPicPr>
            <a:picLocks noChangeAspect="1"/>
          </p:cNvPicPr>
          <p:nvPr/>
        </p:nvPicPr>
        <p:blipFill>
          <a:blip r:embed="rId13" cstate="print"/>
          <a:stretch>
            <a:fillRect/>
          </a:stretch>
        </p:blipFill>
        <p:spPr>
          <a:xfrm>
            <a:off x="7740352" y="5269562"/>
            <a:ext cx="688836" cy="522755"/>
          </a:xfrm>
          <a:prstGeom prst="rect">
            <a:avLst/>
          </a:prstGeom>
        </p:spPr>
      </p:pic>
      <p:sp>
        <p:nvSpPr>
          <p:cNvPr id="153" name="직사각형 152"/>
          <p:cNvSpPr/>
          <p:nvPr/>
        </p:nvSpPr>
        <p:spPr>
          <a:xfrm>
            <a:off x="7595299" y="5792318"/>
            <a:ext cx="995785" cy="253916"/>
          </a:xfrm>
          <a:prstGeom prst="rect">
            <a:avLst/>
          </a:prstGeom>
        </p:spPr>
        <p:txBody>
          <a:bodyPr wrap="none">
            <a:spAutoFit/>
          </a:bodyPr>
          <a:lstStyle/>
          <a:p>
            <a:r>
              <a:rPr lang="en-US" altLang="ko-KR" sz="1050" b="1" dirty="0" smtClean="0">
                <a:solidFill>
                  <a:srgbClr val="FFFFFF"/>
                </a:solidFill>
                <a:latin typeface="Calibri" pitchFamily="34" charset="0"/>
                <a:cs typeface="Calibri" pitchFamily="34" charset="0"/>
              </a:rPr>
              <a:t>Quality Center</a:t>
            </a:r>
            <a:endParaRPr lang="ko-KR" altLang="en-US" sz="1050" b="1" dirty="0">
              <a:solidFill>
                <a:srgbClr val="FFFFFF"/>
              </a:solidFill>
              <a:latin typeface="Calibri" pitchFamily="34" charset="0"/>
              <a:cs typeface="Calibri" pitchFamily="34" charset="0"/>
            </a:endParaRPr>
          </a:p>
        </p:txBody>
      </p:sp>
      <p:pic>
        <p:nvPicPr>
          <p:cNvPr id="1026" name="Picture 2" descr="C:\Users\win7klee\Downloads\logoJIRAPNG-resized-600.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26480" y="5236783"/>
            <a:ext cx="731619" cy="603324"/>
          </a:xfrm>
          <a:prstGeom prst="rect">
            <a:avLst/>
          </a:prstGeom>
          <a:noFill/>
          <a:extLst>
            <a:ext uri="{909E8E84-426E-40DD-AFC4-6F175D3DCCD1}">
              <a14:hiddenFill xmlns:a14="http://schemas.microsoft.com/office/drawing/2010/main">
                <a:solidFill>
                  <a:srgbClr val="FFFFFF"/>
                </a:solidFill>
              </a14:hiddenFill>
            </a:ext>
          </a:extLst>
        </p:spPr>
      </p:pic>
      <p:sp>
        <p:nvSpPr>
          <p:cNvPr id="154" name="직사각형 153"/>
          <p:cNvSpPr/>
          <p:nvPr/>
        </p:nvSpPr>
        <p:spPr>
          <a:xfrm>
            <a:off x="4364035" y="5840107"/>
            <a:ext cx="433132"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JIRA</a:t>
            </a:r>
            <a:endParaRPr lang="ko-KR" altLang="en-US" sz="1100" b="1" dirty="0">
              <a:solidFill>
                <a:srgbClr val="FFFFFF"/>
              </a:solidFill>
              <a:latin typeface="Calibri" pitchFamily="34" charset="0"/>
              <a:cs typeface="Calibri" pitchFamily="34" charset="0"/>
            </a:endParaRPr>
          </a:p>
        </p:txBody>
      </p:sp>
      <p:sp>
        <p:nvSpPr>
          <p:cNvPr id="155" name="모서리가 둥근 직사각형 154"/>
          <p:cNvSpPr/>
          <p:nvPr/>
        </p:nvSpPr>
        <p:spPr>
          <a:xfrm>
            <a:off x="1908015" y="2875312"/>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PLM System</a:t>
            </a:r>
            <a:endParaRPr lang="ko-KR" altLang="en-US" sz="1100" b="1" dirty="0">
              <a:solidFill>
                <a:srgbClr val="FFFFFF"/>
              </a:solidFill>
              <a:latin typeface="Calibri" pitchFamily="34" charset="0"/>
              <a:cs typeface="Calibri" pitchFamily="34" charset="0"/>
            </a:endParaRPr>
          </a:p>
        </p:txBody>
      </p:sp>
      <p:grpSp>
        <p:nvGrpSpPr>
          <p:cNvPr id="163" name="그룹 162"/>
          <p:cNvGrpSpPr/>
          <p:nvPr/>
        </p:nvGrpSpPr>
        <p:grpSpPr>
          <a:xfrm>
            <a:off x="2263169" y="3861216"/>
            <a:ext cx="167559" cy="444730"/>
            <a:chOff x="707550" y="2390507"/>
            <a:chExt cx="183020" cy="499551"/>
          </a:xfrm>
        </p:grpSpPr>
        <p:sp>
          <p:nvSpPr>
            <p:cNvPr id="167"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71" name="Straight Connector 265"/>
            <p:cNvCxnSpPr/>
            <p:nvPr/>
          </p:nvCxnSpPr>
          <p:spPr>
            <a:xfrm rot="16200000" flipV="1">
              <a:off x="595156" y="2594823"/>
              <a:ext cx="408632"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86"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187" name="모서리가 둥근 직사각형 186"/>
          <p:cNvSpPr/>
          <p:nvPr/>
        </p:nvSpPr>
        <p:spPr>
          <a:xfrm>
            <a:off x="2785684" y="2885394"/>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RIF</a:t>
            </a:r>
            <a:endParaRPr lang="ko-KR" altLang="en-US" sz="1100" b="1" dirty="0">
              <a:solidFill>
                <a:srgbClr val="FFFFFF"/>
              </a:solidFill>
              <a:latin typeface="Calibri" pitchFamily="34" charset="0"/>
              <a:cs typeface="Calibri" pitchFamily="34" charset="0"/>
            </a:endParaRPr>
          </a:p>
        </p:txBody>
      </p:sp>
      <p:grpSp>
        <p:nvGrpSpPr>
          <p:cNvPr id="188" name="그룹 187"/>
          <p:cNvGrpSpPr/>
          <p:nvPr/>
        </p:nvGrpSpPr>
        <p:grpSpPr>
          <a:xfrm>
            <a:off x="3140838" y="3871298"/>
            <a:ext cx="167559" cy="444730"/>
            <a:chOff x="707550" y="2390507"/>
            <a:chExt cx="183020" cy="499551"/>
          </a:xfrm>
        </p:grpSpPr>
        <p:sp>
          <p:nvSpPr>
            <p:cNvPr id="189"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90" name="Straight Connector 265"/>
            <p:cNvCxnSpPr/>
            <p:nvPr/>
          </p:nvCxnSpPr>
          <p:spPr>
            <a:xfrm rot="16200000" flipV="1">
              <a:off x="595156" y="2594823"/>
              <a:ext cx="408632"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91"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192" name="모서리가 둥근 직사각형 191"/>
          <p:cNvSpPr/>
          <p:nvPr/>
        </p:nvSpPr>
        <p:spPr>
          <a:xfrm>
            <a:off x="3659361" y="2885394"/>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err="1" smtClean="0">
                <a:solidFill>
                  <a:srgbClr val="FFFFFF"/>
                </a:solidFill>
                <a:latin typeface="Calibri" pitchFamily="34" charset="0"/>
                <a:cs typeface="Calibri" pitchFamily="34" charset="0"/>
              </a:rPr>
              <a:t>DanTe</a:t>
            </a:r>
            <a:endParaRPr lang="ko-KR" altLang="en-US" sz="1100" b="1" dirty="0">
              <a:solidFill>
                <a:srgbClr val="FFFFFF"/>
              </a:solidFill>
              <a:latin typeface="Calibri" pitchFamily="34" charset="0"/>
              <a:cs typeface="Calibri" pitchFamily="34" charset="0"/>
            </a:endParaRPr>
          </a:p>
        </p:txBody>
      </p:sp>
      <p:grpSp>
        <p:nvGrpSpPr>
          <p:cNvPr id="193" name="그룹 192"/>
          <p:cNvGrpSpPr/>
          <p:nvPr/>
        </p:nvGrpSpPr>
        <p:grpSpPr>
          <a:xfrm>
            <a:off x="4014515" y="3871298"/>
            <a:ext cx="167559" cy="444730"/>
            <a:chOff x="707550" y="2390507"/>
            <a:chExt cx="183020" cy="499551"/>
          </a:xfrm>
        </p:grpSpPr>
        <p:sp>
          <p:nvSpPr>
            <p:cNvPr id="194"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95" name="Straight Connector 265"/>
            <p:cNvCxnSpPr/>
            <p:nvPr/>
          </p:nvCxnSpPr>
          <p:spPr>
            <a:xfrm rot="16200000" flipV="1">
              <a:off x="595156" y="2594823"/>
              <a:ext cx="408632"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96"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202" name="모서리가 둥근 직사각형 201"/>
          <p:cNvSpPr/>
          <p:nvPr/>
        </p:nvSpPr>
        <p:spPr>
          <a:xfrm>
            <a:off x="4521554" y="2884837"/>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100" b="1" dirty="0">
              <a:solidFill>
                <a:srgbClr val="FFFFFF"/>
              </a:solidFill>
              <a:latin typeface="Calibri" pitchFamily="34" charset="0"/>
              <a:cs typeface="Calibri" pitchFamily="34" charset="0"/>
            </a:endParaRPr>
          </a:p>
        </p:txBody>
      </p:sp>
      <p:grpSp>
        <p:nvGrpSpPr>
          <p:cNvPr id="203" name="그룹 202"/>
          <p:cNvGrpSpPr/>
          <p:nvPr/>
        </p:nvGrpSpPr>
        <p:grpSpPr>
          <a:xfrm>
            <a:off x="4876708" y="3870741"/>
            <a:ext cx="167559" cy="444731"/>
            <a:chOff x="707550" y="2390506"/>
            <a:chExt cx="183020" cy="499552"/>
          </a:xfrm>
        </p:grpSpPr>
        <p:sp>
          <p:nvSpPr>
            <p:cNvPr id="204"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05"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06"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207" name="모서리가 둥근 직사각형 206"/>
          <p:cNvSpPr/>
          <p:nvPr/>
        </p:nvSpPr>
        <p:spPr>
          <a:xfrm>
            <a:off x="5403023" y="2894832"/>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grpSp>
        <p:nvGrpSpPr>
          <p:cNvPr id="208" name="그룹 207"/>
          <p:cNvGrpSpPr/>
          <p:nvPr/>
        </p:nvGrpSpPr>
        <p:grpSpPr>
          <a:xfrm>
            <a:off x="5758177" y="3880736"/>
            <a:ext cx="167559" cy="444731"/>
            <a:chOff x="707550" y="2390506"/>
            <a:chExt cx="183020" cy="499552"/>
          </a:xfrm>
        </p:grpSpPr>
        <p:sp>
          <p:nvSpPr>
            <p:cNvPr id="209"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10"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11"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212" name="모서리가 둥근 직사각형 211"/>
          <p:cNvSpPr/>
          <p:nvPr/>
        </p:nvSpPr>
        <p:spPr>
          <a:xfrm>
            <a:off x="6283271" y="2894832"/>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grpSp>
        <p:nvGrpSpPr>
          <p:cNvPr id="213" name="그룹 212"/>
          <p:cNvGrpSpPr/>
          <p:nvPr/>
        </p:nvGrpSpPr>
        <p:grpSpPr>
          <a:xfrm>
            <a:off x="6638425" y="3880736"/>
            <a:ext cx="167559" cy="444731"/>
            <a:chOff x="707550" y="2390506"/>
            <a:chExt cx="183020" cy="499552"/>
          </a:xfrm>
        </p:grpSpPr>
        <p:sp>
          <p:nvSpPr>
            <p:cNvPr id="214"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15"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16"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217" name="직사각형 216"/>
          <p:cNvSpPr/>
          <p:nvPr/>
        </p:nvSpPr>
        <p:spPr>
          <a:xfrm>
            <a:off x="2984882" y="4322472"/>
            <a:ext cx="3307187" cy="369332"/>
          </a:xfrm>
          <a:prstGeom prst="rect">
            <a:avLst/>
          </a:prstGeom>
        </p:spPr>
        <p:txBody>
          <a:bodyPr wrap="none">
            <a:spAutoFit/>
          </a:bodyPr>
          <a:lstStyle/>
          <a:p>
            <a:pPr algn="ctr" fontAlgn="base" latinLnBrk="0">
              <a:spcBef>
                <a:spcPct val="0"/>
              </a:spcBef>
              <a:spcAft>
                <a:spcPct val="0"/>
              </a:spcAft>
            </a:pPr>
            <a:r>
              <a:rPr lang="en-GB" altLang="ja-JP" b="1" i="1" dirty="0" smtClean="0">
                <a:solidFill>
                  <a:srgbClr val="000000"/>
                </a:solidFill>
                <a:latin typeface="Calibri" pitchFamily="34" charset="0"/>
              </a:rPr>
              <a:t>IIP (Web </a:t>
            </a:r>
            <a:r>
              <a:rPr lang="en-GB" altLang="ja-JP" b="1" i="1" dirty="0">
                <a:solidFill>
                  <a:srgbClr val="000000"/>
                </a:solidFill>
                <a:latin typeface="Calibri" pitchFamily="34" charset="0"/>
              </a:rPr>
              <a:t>Services &amp; Adapter </a:t>
            </a:r>
            <a:r>
              <a:rPr lang="en-GB" altLang="ja-JP" b="1" i="1" dirty="0" smtClean="0">
                <a:solidFill>
                  <a:srgbClr val="000000"/>
                </a:solidFill>
                <a:latin typeface="Calibri" pitchFamily="34" charset="0"/>
              </a:rPr>
              <a:t>API)</a:t>
            </a:r>
            <a:endParaRPr lang="ja-JP" altLang="en-US" b="1" i="1" dirty="0">
              <a:solidFill>
                <a:srgbClr val="000000"/>
              </a:solidFill>
              <a:latin typeface="Calibri" pitchFamily="34" charset="0"/>
            </a:endParaRPr>
          </a:p>
        </p:txBody>
      </p:sp>
      <p:pic>
        <p:nvPicPr>
          <p:cNvPr id="8" name="Picture 5" descr="C:\Users\win7klee\Downloads\perforce_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24089" y="3002154"/>
            <a:ext cx="693126" cy="499995"/>
          </a:xfrm>
          <a:prstGeom prst="rect">
            <a:avLst/>
          </a:prstGeom>
          <a:noFill/>
          <a:extLst>
            <a:ext uri="{909E8E84-426E-40DD-AFC4-6F175D3DCCD1}">
              <a14:hiddenFill xmlns:a14="http://schemas.microsoft.com/office/drawing/2010/main">
                <a:solidFill>
                  <a:srgbClr val="FFFFFF"/>
                </a:solidFill>
              </a14:hiddenFill>
            </a:ext>
          </a:extLst>
        </p:spPr>
      </p:pic>
      <p:sp>
        <p:nvSpPr>
          <p:cNvPr id="218" name="직사각형 217"/>
          <p:cNvSpPr/>
          <p:nvPr/>
        </p:nvSpPr>
        <p:spPr>
          <a:xfrm>
            <a:off x="4638003" y="3538108"/>
            <a:ext cx="679994"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Perforce</a:t>
            </a:r>
            <a:endParaRPr lang="ko-KR" altLang="en-US" sz="1100" b="1" dirty="0">
              <a:solidFill>
                <a:srgbClr val="FFFFFF"/>
              </a:solidFill>
              <a:latin typeface="Calibri" pitchFamily="34" charset="0"/>
              <a:cs typeface="Calibri" pitchFamily="34" charset="0"/>
            </a:endParaRPr>
          </a:p>
        </p:txBody>
      </p:sp>
      <p:pic>
        <p:nvPicPr>
          <p:cNvPr id="1030" name="Picture 6" descr="E:\WORKS\Integrity\01.Documentaion\07.My Owns\02.Icons\subversio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504176" y="3002154"/>
            <a:ext cx="679805" cy="488551"/>
          </a:xfrm>
          <a:prstGeom prst="rect">
            <a:avLst/>
          </a:prstGeom>
          <a:noFill/>
          <a:extLst>
            <a:ext uri="{909E8E84-426E-40DD-AFC4-6F175D3DCCD1}">
              <a14:hiddenFill xmlns:a14="http://schemas.microsoft.com/office/drawing/2010/main">
                <a:solidFill>
                  <a:srgbClr val="FFFFFF"/>
                </a:solidFill>
              </a14:hiddenFill>
            </a:ext>
          </a:extLst>
        </p:spPr>
      </p:pic>
      <p:sp>
        <p:nvSpPr>
          <p:cNvPr id="219" name="직사각형 218"/>
          <p:cNvSpPr/>
          <p:nvPr/>
        </p:nvSpPr>
        <p:spPr>
          <a:xfrm>
            <a:off x="5437501" y="3538108"/>
            <a:ext cx="832279"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Subversion</a:t>
            </a:r>
            <a:endParaRPr lang="ko-KR" altLang="en-US" sz="1100" b="1" dirty="0">
              <a:solidFill>
                <a:srgbClr val="FFFFFF"/>
              </a:solidFill>
              <a:latin typeface="Calibri" pitchFamily="34" charset="0"/>
              <a:cs typeface="Calibri" pitchFamily="34" charset="0"/>
            </a:endParaRPr>
          </a:p>
        </p:txBody>
      </p:sp>
      <p:sp>
        <p:nvSpPr>
          <p:cNvPr id="220" name="직사각형 219"/>
          <p:cNvSpPr/>
          <p:nvPr/>
        </p:nvSpPr>
        <p:spPr>
          <a:xfrm>
            <a:off x="5951793" y="5806176"/>
            <a:ext cx="832279" cy="261610"/>
          </a:xfrm>
          <a:prstGeom prst="rect">
            <a:avLst/>
          </a:prstGeom>
        </p:spPr>
        <p:txBody>
          <a:bodyPr wrap="none">
            <a:spAutoFit/>
          </a:bodyPr>
          <a:lstStyle/>
          <a:p>
            <a:r>
              <a:rPr lang="en-US" altLang="ko-KR" sz="1100" b="1" dirty="0" err="1" smtClean="0">
                <a:solidFill>
                  <a:srgbClr val="FFFFFF"/>
                </a:solidFill>
                <a:latin typeface="Calibri" pitchFamily="34" charset="0"/>
                <a:cs typeface="Calibri" pitchFamily="34" charset="0"/>
              </a:rPr>
              <a:t>ClearQuest</a:t>
            </a:r>
            <a:endParaRPr lang="ko-KR" altLang="en-US" sz="1100" b="1" dirty="0">
              <a:solidFill>
                <a:srgbClr val="FFFFFF"/>
              </a:solidFill>
              <a:latin typeface="Calibri" pitchFamily="34" charset="0"/>
              <a:cs typeface="Calibri" pitchFamily="34" charset="0"/>
            </a:endParaRPr>
          </a:p>
        </p:txBody>
      </p:sp>
      <p:pic>
        <p:nvPicPr>
          <p:cNvPr id="1032" name="Picture 8" descr="C:\Users\win7klee\Downloads\clearcase.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63496" y="2985004"/>
            <a:ext cx="531624" cy="522563"/>
          </a:xfrm>
          <a:prstGeom prst="rect">
            <a:avLst/>
          </a:prstGeom>
          <a:noFill/>
          <a:extLst>
            <a:ext uri="{909E8E84-426E-40DD-AFC4-6F175D3DCCD1}">
              <a14:hiddenFill xmlns:a14="http://schemas.microsoft.com/office/drawing/2010/main">
                <a:solidFill>
                  <a:srgbClr val="FFFFFF"/>
                </a:solidFill>
              </a14:hiddenFill>
            </a:ext>
          </a:extLst>
        </p:spPr>
      </p:pic>
      <p:sp>
        <p:nvSpPr>
          <p:cNvPr id="221" name="직사각형 220"/>
          <p:cNvSpPr/>
          <p:nvPr/>
        </p:nvSpPr>
        <p:spPr>
          <a:xfrm>
            <a:off x="6350117" y="3557797"/>
            <a:ext cx="755335" cy="261610"/>
          </a:xfrm>
          <a:prstGeom prst="rect">
            <a:avLst/>
          </a:prstGeom>
        </p:spPr>
        <p:txBody>
          <a:bodyPr wrap="none">
            <a:spAutoFit/>
          </a:bodyPr>
          <a:lstStyle/>
          <a:p>
            <a:r>
              <a:rPr lang="en-US" altLang="ko-KR" sz="1100" b="1" dirty="0" err="1" smtClean="0">
                <a:solidFill>
                  <a:srgbClr val="FFFFFF"/>
                </a:solidFill>
                <a:latin typeface="Calibri" pitchFamily="34" charset="0"/>
                <a:cs typeface="Calibri" pitchFamily="34" charset="0"/>
              </a:rPr>
              <a:t>ClearCase</a:t>
            </a:r>
            <a:endParaRPr lang="ko-KR" altLang="en-US" sz="1100" b="1" dirty="0">
              <a:solidFill>
                <a:srgbClr val="FFFFFF"/>
              </a:solidFill>
              <a:latin typeface="Calibri" pitchFamily="34" charset="0"/>
              <a:cs typeface="Calibri" pitchFamily="34" charset="0"/>
            </a:endParaRPr>
          </a:p>
        </p:txBody>
      </p:sp>
      <p:pic>
        <p:nvPicPr>
          <p:cNvPr id="1033" name="Picture 9" descr="C:\Users\win7klee\Downloads\rcq-155.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33825" y="5207930"/>
            <a:ext cx="1260919" cy="935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277177"/>
      </p:ext>
    </p:extLst>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noFill/>
          <a:ln>
            <a:miter lim="800000"/>
            <a:headEnd/>
            <a:tailEnd/>
          </a:ln>
        </p:spPr>
        <p:txBody>
          <a:bodyPr vert="horz" wrap="square" lIns="0" tIns="45720" rIns="91440" bIns="45720" numCol="1" rtlCol="0" anchor="ctr" anchorCtr="0" compatLnSpc="1">
            <a:prstTxWarp prst="textNoShape">
              <a:avLst/>
            </a:prstTxWarp>
            <a:noAutofit/>
          </a:bodyPr>
          <a:lstStyle/>
          <a:p>
            <a:r>
              <a:rPr lang="en-US" altLang="ko-KR" b="1" dirty="0" smtClean="0">
                <a:latin typeface="맑은 고딕" pitchFamily="50" charset="-127"/>
                <a:ea typeface="맑은 고딕" pitchFamily="50" charset="-127"/>
              </a:rPr>
              <a:t>Tool Chain Architecture</a:t>
            </a:r>
            <a:endParaRPr lang="ko-KR" altLang="en-US" b="1" dirty="0">
              <a:latin typeface="맑은 고딕" pitchFamily="50" charset="-127"/>
              <a:ea typeface="맑은 고딕" pitchFamily="50" charset="-127"/>
            </a:endParaRPr>
          </a:p>
        </p:txBody>
      </p:sp>
      <p:grpSp>
        <p:nvGrpSpPr>
          <p:cNvPr id="11" name="그룹 10"/>
          <p:cNvGrpSpPr/>
          <p:nvPr/>
        </p:nvGrpSpPr>
        <p:grpSpPr>
          <a:xfrm>
            <a:off x="207478" y="908721"/>
            <a:ext cx="8759872" cy="5639620"/>
            <a:chOff x="207477" y="908720"/>
            <a:chExt cx="8782537" cy="5885606"/>
          </a:xfrm>
        </p:grpSpPr>
        <p:sp>
          <p:nvSpPr>
            <p:cNvPr id="159" name="Rounded Rectangle 360"/>
            <p:cNvSpPr/>
            <p:nvPr/>
          </p:nvSpPr>
          <p:spPr bwMode="gray">
            <a:xfrm>
              <a:off x="354059" y="3212976"/>
              <a:ext cx="8502376" cy="1985640"/>
            </a:xfrm>
            <a:prstGeom prst="roundRect">
              <a:avLst>
                <a:gd name="adj" fmla="val 8452"/>
              </a:avLst>
            </a:prstGeom>
            <a:solidFill>
              <a:schemeClr val="bg1"/>
            </a:solidFill>
            <a:ln w="762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1000" dirty="0" smtClean="0">
                <a:solidFill>
                  <a:srgbClr val="4D4D4F"/>
                </a:solidFill>
              </a:endParaRPr>
            </a:p>
          </p:txBody>
        </p:sp>
        <p:sp>
          <p:nvSpPr>
            <p:cNvPr id="105" name="모서리가 둥근 직사각형 104"/>
            <p:cNvSpPr/>
            <p:nvPr/>
          </p:nvSpPr>
          <p:spPr>
            <a:xfrm>
              <a:off x="6782523" y="910115"/>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sp>
          <p:nvSpPr>
            <p:cNvPr id="160" name="Isosceles Triangle 361"/>
            <p:cNvSpPr/>
            <p:nvPr/>
          </p:nvSpPr>
          <p:spPr bwMode="gray">
            <a:xfrm>
              <a:off x="216899" y="4060021"/>
              <a:ext cx="274320" cy="182880"/>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defRPr/>
              </a:pPr>
              <a:endParaRPr lang="en-US" sz="1000" dirty="0" smtClean="0">
                <a:solidFill>
                  <a:srgbClr val="4D4D4F"/>
                </a:solidFill>
              </a:endParaRPr>
            </a:p>
          </p:txBody>
        </p:sp>
        <p:sp>
          <p:nvSpPr>
            <p:cNvPr id="161" name="Isosceles Triangle 361"/>
            <p:cNvSpPr/>
            <p:nvPr/>
          </p:nvSpPr>
          <p:spPr bwMode="gray">
            <a:xfrm rot="10800000">
              <a:off x="8704354" y="4146043"/>
              <a:ext cx="274320" cy="182880"/>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defRPr/>
              </a:pPr>
              <a:endParaRPr lang="en-US" sz="1000" dirty="0" smtClean="0">
                <a:solidFill>
                  <a:srgbClr val="4D4D4F"/>
                </a:solidFill>
              </a:endParaRPr>
            </a:p>
          </p:txBody>
        </p:sp>
        <p:sp>
          <p:nvSpPr>
            <p:cNvPr id="168" name="Rounded Rectangle 360"/>
            <p:cNvSpPr/>
            <p:nvPr/>
          </p:nvSpPr>
          <p:spPr bwMode="gray">
            <a:xfrm>
              <a:off x="350478" y="2552203"/>
              <a:ext cx="8502376" cy="660773"/>
            </a:xfrm>
            <a:prstGeom prst="roundRect">
              <a:avLst>
                <a:gd name="adj" fmla="val 8452"/>
              </a:avLst>
            </a:prstGeom>
            <a:solidFill>
              <a:schemeClr val="bg1"/>
            </a:solidFill>
            <a:ln w="762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1000" dirty="0" smtClean="0">
                <a:solidFill>
                  <a:srgbClr val="4D4D4F"/>
                </a:solidFill>
              </a:endParaRPr>
            </a:p>
          </p:txBody>
        </p:sp>
        <p:grpSp>
          <p:nvGrpSpPr>
            <p:cNvPr id="7" name="그룹 6"/>
            <p:cNvGrpSpPr/>
            <p:nvPr/>
          </p:nvGrpSpPr>
          <p:grpSpPr>
            <a:xfrm>
              <a:off x="635448" y="2179468"/>
              <a:ext cx="7897667" cy="589391"/>
              <a:chOff x="2831591" y="5297303"/>
              <a:chExt cx="3513718" cy="619999"/>
            </a:xfrm>
          </p:grpSpPr>
          <p:sp>
            <p:nvSpPr>
              <p:cNvPr id="172" name="모서리가 둥근 직사각형 171"/>
              <p:cNvSpPr/>
              <p:nvPr/>
            </p:nvSpPr>
            <p:spPr>
              <a:xfrm>
                <a:off x="2831591" y="5297303"/>
                <a:ext cx="3513718" cy="583873"/>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400" b="1" dirty="0">
                  <a:solidFill>
                    <a:srgbClr val="FFFFFF"/>
                  </a:solidFill>
                  <a:latin typeface="Calibri" pitchFamily="34" charset="0"/>
                  <a:cs typeface="Calibri" pitchFamily="34" charset="0"/>
                </a:endParaRPr>
              </a:p>
            </p:txBody>
          </p:sp>
          <p:sp>
            <p:nvSpPr>
              <p:cNvPr id="173" name="직사각형 172"/>
              <p:cNvSpPr/>
              <p:nvPr/>
            </p:nvSpPr>
            <p:spPr>
              <a:xfrm>
                <a:off x="4368190" y="5511844"/>
                <a:ext cx="444120" cy="405458"/>
              </a:xfrm>
              <a:prstGeom prst="rect">
                <a:avLst/>
              </a:prstGeom>
            </p:spPr>
            <p:txBody>
              <a:bodyPr wrap="none">
                <a:spAutoFit/>
              </a:bodyPr>
              <a:lstStyle/>
              <a:p>
                <a:pPr algn="ctr"/>
                <a:r>
                  <a:rPr lang="en-US" altLang="ko-KR" b="1" dirty="0" smtClean="0">
                    <a:solidFill>
                      <a:srgbClr val="FFFFFF"/>
                    </a:solidFill>
                    <a:latin typeface="Calibri" pitchFamily="34" charset="0"/>
                    <a:cs typeface="Calibri" pitchFamily="34" charset="0"/>
                  </a:rPr>
                  <a:t>Integrity</a:t>
                </a:r>
                <a:endParaRPr lang="ko-KR" altLang="en-US" b="1" dirty="0">
                  <a:solidFill>
                    <a:srgbClr val="FFFFFF"/>
                  </a:solidFill>
                  <a:latin typeface="Calibri" pitchFamily="34" charset="0"/>
                  <a:cs typeface="Calibri" pitchFamily="34" charset="0"/>
                </a:endParaRPr>
              </a:p>
            </p:txBody>
          </p:sp>
        </p:grpSp>
        <p:sp>
          <p:nvSpPr>
            <p:cNvPr id="25" name="모서리가 둥근 직사각형 24"/>
            <p:cNvSpPr/>
            <p:nvPr/>
          </p:nvSpPr>
          <p:spPr>
            <a:xfrm>
              <a:off x="1515225" y="90872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sp>
          <p:nvSpPr>
            <p:cNvPr id="26" name="직사각형 25"/>
            <p:cNvSpPr/>
            <p:nvPr/>
          </p:nvSpPr>
          <p:spPr>
            <a:xfrm>
              <a:off x="1609051" y="1585290"/>
              <a:ext cx="705642"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MS Excel</a:t>
              </a:r>
              <a:endParaRPr lang="ko-KR" altLang="en-US" sz="1100" b="1" dirty="0">
                <a:solidFill>
                  <a:srgbClr val="FFFFFF"/>
                </a:solidFill>
                <a:latin typeface="Calibri" pitchFamily="34" charset="0"/>
                <a:cs typeface="Calibri" pitchFamily="34" charset="0"/>
              </a:endParaRPr>
            </a:p>
          </p:txBody>
        </p:sp>
        <p:pic>
          <p:nvPicPr>
            <p:cNvPr id="5" name="그림 4"/>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1707361" y="996202"/>
              <a:ext cx="537824" cy="589087"/>
            </a:xfrm>
            <a:prstGeom prst="rect">
              <a:avLst/>
            </a:prstGeom>
          </p:spPr>
        </p:pic>
        <p:sp>
          <p:nvSpPr>
            <p:cNvPr id="22" name="모서리가 둥근 직사각형 21"/>
            <p:cNvSpPr/>
            <p:nvPr/>
          </p:nvSpPr>
          <p:spPr>
            <a:xfrm>
              <a:off x="642395" y="910115"/>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sp>
          <p:nvSpPr>
            <p:cNvPr id="13" name="직사각형 12"/>
            <p:cNvSpPr/>
            <p:nvPr/>
          </p:nvSpPr>
          <p:spPr>
            <a:xfrm>
              <a:off x="712168" y="1586684"/>
              <a:ext cx="736099"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MS Word</a:t>
              </a:r>
              <a:endParaRPr lang="ko-KR" altLang="en-US" sz="1100" b="1" dirty="0">
                <a:solidFill>
                  <a:srgbClr val="FFFFFF"/>
                </a:solidFill>
                <a:latin typeface="Calibri" pitchFamily="34" charset="0"/>
                <a:cs typeface="Calibri" pitchFamily="34" charset="0"/>
              </a:endParaRPr>
            </a:p>
          </p:txBody>
        </p:sp>
        <p:pic>
          <p:nvPicPr>
            <p:cNvPr id="9" name="그림 8"/>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823814" y="988982"/>
              <a:ext cx="537824" cy="589087"/>
            </a:xfrm>
            <a:prstGeom prst="rect">
              <a:avLst/>
            </a:prstGeom>
          </p:spPr>
        </p:pic>
        <p:sp>
          <p:nvSpPr>
            <p:cNvPr id="29" name="모서리가 둥근 직사각형 28"/>
            <p:cNvSpPr/>
            <p:nvPr/>
          </p:nvSpPr>
          <p:spPr>
            <a:xfrm>
              <a:off x="2395358" y="908720"/>
              <a:ext cx="870724"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sp>
          <p:nvSpPr>
            <p:cNvPr id="30" name="직사각형 29"/>
            <p:cNvSpPr/>
            <p:nvPr/>
          </p:nvSpPr>
          <p:spPr>
            <a:xfrm>
              <a:off x="2432935" y="1585290"/>
              <a:ext cx="822661"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MS Project</a:t>
              </a:r>
              <a:endParaRPr lang="ko-KR" altLang="en-US" sz="1100" b="1" dirty="0">
                <a:solidFill>
                  <a:srgbClr val="FFFFFF"/>
                </a:solidFill>
                <a:latin typeface="Calibri" pitchFamily="34" charset="0"/>
                <a:cs typeface="Calibri" pitchFamily="34" charset="0"/>
              </a:endParaRPr>
            </a:p>
          </p:txBody>
        </p:sp>
        <p:pic>
          <p:nvPicPr>
            <p:cNvPr id="32" name="그림 31"/>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2570180" y="987589"/>
              <a:ext cx="537825" cy="589087"/>
            </a:xfrm>
            <a:prstGeom prst="rect">
              <a:avLst/>
            </a:prstGeom>
          </p:spPr>
        </p:pic>
        <p:sp>
          <p:nvSpPr>
            <p:cNvPr id="45" name="모서리가 둥근 직사각형 44"/>
            <p:cNvSpPr/>
            <p:nvPr/>
          </p:nvSpPr>
          <p:spPr>
            <a:xfrm>
              <a:off x="4156929" y="90872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sp>
          <p:nvSpPr>
            <p:cNvPr id="46" name="직사각형 45"/>
            <p:cNvSpPr/>
            <p:nvPr/>
          </p:nvSpPr>
          <p:spPr>
            <a:xfrm>
              <a:off x="4280705" y="1585289"/>
              <a:ext cx="611065"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Jenkins</a:t>
              </a:r>
              <a:endParaRPr lang="ko-KR" altLang="en-US" sz="1100" b="1" dirty="0">
                <a:solidFill>
                  <a:srgbClr val="FFFFFF"/>
                </a:solidFill>
                <a:latin typeface="Calibri" pitchFamily="34" charset="0"/>
                <a:cs typeface="Calibri" pitchFamily="34" charset="0"/>
              </a:endParaRPr>
            </a:p>
          </p:txBody>
        </p:sp>
        <p:pic>
          <p:nvPicPr>
            <p:cNvPr id="6" name="그림 5"/>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4278871" y="996201"/>
              <a:ext cx="619159" cy="589087"/>
            </a:xfrm>
            <a:prstGeom prst="rect">
              <a:avLst/>
            </a:prstGeom>
          </p:spPr>
        </p:pic>
        <p:sp>
          <p:nvSpPr>
            <p:cNvPr id="51" name="모서리가 둥근 직사각형 50"/>
            <p:cNvSpPr/>
            <p:nvPr/>
          </p:nvSpPr>
          <p:spPr>
            <a:xfrm>
              <a:off x="5030848" y="90872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grpSp>
          <p:nvGrpSpPr>
            <p:cNvPr id="14" name="그룹 13"/>
            <p:cNvGrpSpPr/>
            <p:nvPr/>
          </p:nvGrpSpPr>
          <p:grpSpPr>
            <a:xfrm>
              <a:off x="3278824" y="908720"/>
              <a:ext cx="870723" cy="957374"/>
              <a:chOff x="5915829" y="1052736"/>
              <a:chExt cx="870723" cy="957374"/>
            </a:xfrm>
          </p:grpSpPr>
          <p:sp>
            <p:nvSpPr>
              <p:cNvPr id="55" name="모서리가 둥근 직사각형 54"/>
              <p:cNvSpPr/>
              <p:nvPr/>
            </p:nvSpPr>
            <p:spPr>
              <a:xfrm>
                <a:off x="5915829" y="105273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pic>
            <p:nvPicPr>
              <p:cNvPr id="10"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3670" y="1268760"/>
                <a:ext cx="678321" cy="33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모서리가 둥근 직사각형 58"/>
            <p:cNvSpPr/>
            <p:nvPr/>
          </p:nvSpPr>
          <p:spPr>
            <a:xfrm>
              <a:off x="5899273" y="90872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pic>
          <p:nvPicPr>
            <p:cNvPr id="20" name="Picture 4" descr="Eclipse.or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41370" y="1036932"/>
              <a:ext cx="772834" cy="49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그룹 17"/>
            <p:cNvGrpSpPr/>
            <p:nvPr/>
          </p:nvGrpSpPr>
          <p:grpSpPr>
            <a:xfrm>
              <a:off x="993977" y="1907366"/>
              <a:ext cx="167559" cy="444731"/>
              <a:chOff x="707550" y="2390506"/>
              <a:chExt cx="183020" cy="499552"/>
            </a:xfrm>
          </p:grpSpPr>
          <p:sp>
            <p:nvSpPr>
              <p:cNvPr id="50"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52"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53"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56" name="Oval 264"/>
            <p:cNvSpPr/>
            <p:nvPr/>
          </p:nvSpPr>
          <p:spPr bwMode="gray">
            <a:xfrm>
              <a:off x="1866806" y="2189443"/>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57" name="Straight Connector 265"/>
            <p:cNvCxnSpPr/>
            <p:nvPr/>
          </p:nvCxnSpPr>
          <p:spPr>
            <a:xfrm rot="16200000" flipV="1">
              <a:off x="1769069" y="2089953"/>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58" name="Oval 266"/>
            <p:cNvSpPr/>
            <p:nvPr/>
          </p:nvSpPr>
          <p:spPr bwMode="gray">
            <a:xfrm flipH="1">
              <a:off x="1908728" y="2230067"/>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61" name="Oval 264"/>
            <p:cNvSpPr/>
            <p:nvPr/>
          </p:nvSpPr>
          <p:spPr bwMode="gray">
            <a:xfrm>
              <a:off x="2765597" y="2189443"/>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62" name="Straight Connector 265"/>
            <p:cNvCxnSpPr/>
            <p:nvPr/>
          </p:nvCxnSpPr>
          <p:spPr>
            <a:xfrm rot="16200000" flipV="1">
              <a:off x="2667859" y="2089953"/>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63" name="Oval 266"/>
            <p:cNvSpPr/>
            <p:nvPr/>
          </p:nvSpPr>
          <p:spPr bwMode="gray">
            <a:xfrm flipH="1">
              <a:off x="2807519" y="2230067"/>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66" name="Oval 264"/>
            <p:cNvSpPr/>
            <p:nvPr/>
          </p:nvSpPr>
          <p:spPr bwMode="gray">
            <a:xfrm>
              <a:off x="3630407" y="2190141"/>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67" name="Straight Connector 265"/>
            <p:cNvCxnSpPr/>
            <p:nvPr/>
          </p:nvCxnSpPr>
          <p:spPr>
            <a:xfrm rot="16200000" flipV="1">
              <a:off x="3532670" y="2089953"/>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68" name="Oval 266"/>
            <p:cNvSpPr/>
            <p:nvPr/>
          </p:nvSpPr>
          <p:spPr bwMode="gray">
            <a:xfrm flipH="1">
              <a:off x="3672329" y="2230766"/>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82" name="Oval 264"/>
            <p:cNvSpPr/>
            <p:nvPr/>
          </p:nvSpPr>
          <p:spPr bwMode="gray">
            <a:xfrm>
              <a:off x="4496444" y="2189443"/>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83" name="Straight Connector 265"/>
            <p:cNvCxnSpPr/>
            <p:nvPr/>
          </p:nvCxnSpPr>
          <p:spPr>
            <a:xfrm rot="16200000" flipV="1">
              <a:off x="4398706" y="2089953"/>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85" name="Oval 266"/>
            <p:cNvSpPr/>
            <p:nvPr/>
          </p:nvSpPr>
          <p:spPr bwMode="gray">
            <a:xfrm flipH="1">
              <a:off x="4538366" y="2230067"/>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87" name="Oval 264"/>
            <p:cNvSpPr/>
            <p:nvPr/>
          </p:nvSpPr>
          <p:spPr bwMode="gray">
            <a:xfrm>
              <a:off x="5382430" y="2176901"/>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88" name="Straight Connector 265"/>
            <p:cNvCxnSpPr/>
            <p:nvPr/>
          </p:nvCxnSpPr>
          <p:spPr>
            <a:xfrm rot="16200000" flipV="1">
              <a:off x="5284693" y="2089953"/>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89" name="Oval 266"/>
            <p:cNvSpPr/>
            <p:nvPr/>
          </p:nvSpPr>
          <p:spPr bwMode="gray">
            <a:xfrm flipH="1">
              <a:off x="5424352" y="2217526"/>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91" name="Oval 264"/>
            <p:cNvSpPr/>
            <p:nvPr/>
          </p:nvSpPr>
          <p:spPr bwMode="gray">
            <a:xfrm>
              <a:off x="6267411" y="2179918"/>
              <a:ext cx="167559" cy="16265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92" name="Straight Connector 265"/>
            <p:cNvCxnSpPr/>
            <p:nvPr/>
          </p:nvCxnSpPr>
          <p:spPr>
            <a:xfrm rot="16200000" flipV="1">
              <a:off x="6169673" y="2080428"/>
              <a:ext cx="363789"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93" name="Oval 266"/>
            <p:cNvSpPr/>
            <p:nvPr/>
          </p:nvSpPr>
          <p:spPr bwMode="gray">
            <a:xfrm flipH="1">
              <a:off x="6309333" y="2220542"/>
              <a:ext cx="83716" cy="8140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sp>
          <p:nvSpPr>
            <p:cNvPr id="65" name="모서리가 둥근 직사각형 64"/>
            <p:cNvSpPr/>
            <p:nvPr/>
          </p:nvSpPr>
          <p:spPr>
            <a:xfrm>
              <a:off x="7658819" y="908720"/>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LDAP</a:t>
              </a:r>
              <a:r>
                <a:rPr lang="en-US" altLang="ko-KR" sz="1100" b="1" dirty="0">
                  <a:solidFill>
                    <a:srgbClr val="FFFFFF"/>
                  </a:solidFill>
                  <a:latin typeface="Calibri" pitchFamily="34" charset="0"/>
                  <a:cs typeface="Calibri" pitchFamily="34" charset="0"/>
                </a:rPr>
                <a:t>/</a:t>
              </a:r>
            </a:p>
            <a:p>
              <a:pPr algn="ctr" fontAlgn="base">
                <a:lnSpc>
                  <a:spcPct val="90000"/>
                </a:lnSpc>
                <a:spcBef>
                  <a:spcPct val="0"/>
                </a:spcBef>
                <a:spcAft>
                  <a:spcPct val="0"/>
                </a:spcAft>
              </a:pPr>
              <a:r>
                <a:rPr lang="en-US" altLang="ko-KR" sz="1100" b="1" dirty="0">
                  <a:solidFill>
                    <a:srgbClr val="FFFFFF"/>
                  </a:solidFill>
                  <a:latin typeface="Calibri" pitchFamily="34" charset="0"/>
                  <a:cs typeface="Calibri" pitchFamily="34" charset="0"/>
                </a:rPr>
                <a:t>Active Directory</a:t>
              </a:r>
              <a:endParaRPr lang="ko-KR" altLang="en-US" sz="1100" b="1" dirty="0">
                <a:solidFill>
                  <a:srgbClr val="FFFFFF"/>
                </a:solidFill>
                <a:latin typeface="Calibri" pitchFamily="34" charset="0"/>
                <a:cs typeface="Calibri" pitchFamily="34" charset="0"/>
              </a:endParaRPr>
            </a:p>
          </p:txBody>
        </p:sp>
        <p:sp>
          <p:nvSpPr>
            <p:cNvPr id="169" name="Isosceles Triangle 361"/>
            <p:cNvSpPr/>
            <p:nvPr/>
          </p:nvSpPr>
          <p:spPr bwMode="gray">
            <a:xfrm>
              <a:off x="207477" y="2754693"/>
              <a:ext cx="274320" cy="182880"/>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defRPr/>
              </a:pPr>
              <a:endParaRPr lang="en-US" sz="1000" dirty="0" smtClean="0">
                <a:solidFill>
                  <a:srgbClr val="4D4D4F"/>
                </a:solidFill>
              </a:endParaRPr>
            </a:p>
          </p:txBody>
        </p:sp>
        <p:sp>
          <p:nvSpPr>
            <p:cNvPr id="170" name="Isosceles Triangle 361"/>
            <p:cNvSpPr/>
            <p:nvPr/>
          </p:nvSpPr>
          <p:spPr bwMode="gray">
            <a:xfrm rot="10800000">
              <a:off x="8715694" y="2803769"/>
              <a:ext cx="274320" cy="182880"/>
            </a:xfrm>
            <a:prstGeom prst="triangle">
              <a:avLst/>
            </a:prstGeom>
            <a:solidFill>
              <a:srgbClr val="FF66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defRPr/>
              </a:pPr>
              <a:endParaRPr lang="en-US" sz="1000" dirty="0" smtClean="0">
                <a:solidFill>
                  <a:srgbClr val="4D4D4F"/>
                </a:solidFill>
              </a:endParaRPr>
            </a:p>
          </p:txBody>
        </p:sp>
        <p:sp>
          <p:nvSpPr>
            <p:cNvPr id="157" name="모서리가 둥근 직사각형 156"/>
            <p:cNvSpPr/>
            <p:nvPr/>
          </p:nvSpPr>
          <p:spPr>
            <a:xfrm>
              <a:off x="656413" y="4878626"/>
              <a:ext cx="7897667" cy="639981"/>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400" b="1" dirty="0">
                <a:solidFill>
                  <a:srgbClr val="FFFFFF"/>
                </a:solidFill>
                <a:latin typeface="Calibri" pitchFamily="34" charset="0"/>
                <a:cs typeface="Calibri" pitchFamily="34" charset="0"/>
              </a:endParaRPr>
            </a:p>
          </p:txBody>
        </p:sp>
        <p:sp>
          <p:nvSpPr>
            <p:cNvPr id="162" name="직사각형 161"/>
            <p:cNvSpPr/>
            <p:nvPr/>
          </p:nvSpPr>
          <p:spPr>
            <a:xfrm>
              <a:off x="3423046" y="1585290"/>
              <a:ext cx="601447" cy="261610"/>
            </a:xfrm>
            <a:prstGeom prst="rect">
              <a:avLst/>
            </a:prstGeom>
          </p:spPr>
          <p:txBody>
            <a:bodyPr wrap="none">
              <a:spAutoFit/>
            </a:bodyPr>
            <a:lstStyle/>
            <a:p>
              <a:r>
                <a:rPr lang="en-US" altLang="ko-KR" sz="1100" b="1" dirty="0" err="1" smtClean="0">
                  <a:solidFill>
                    <a:srgbClr val="FFFFFF"/>
                  </a:solidFill>
                  <a:latin typeface="Calibri" pitchFamily="34" charset="0"/>
                  <a:cs typeface="Calibri" pitchFamily="34" charset="0"/>
                </a:rPr>
                <a:t>dSpace</a:t>
              </a:r>
              <a:endParaRPr lang="ko-KR" altLang="en-US" sz="1100" b="1" dirty="0">
                <a:solidFill>
                  <a:srgbClr val="FFFFFF"/>
                </a:solidFill>
                <a:latin typeface="Calibri" pitchFamily="34" charset="0"/>
                <a:cs typeface="Calibri" pitchFamily="34" charset="0"/>
              </a:endParaRPr>
            </a:p>
          </p:txBody>
        </p:sp>
        <p:grpSp>
          <p:nvGrpSpPr>
            <p:cNvPr id="174" name="그룹 173"/>
            <p:cNvGrpSpPr/>
            <p:nvPr/>
          </p:nvGrpSpPr>
          <p:grpSpPr>
            <a:xfrm>
              <a:off x="7148440" y="1897299"/>
              <a:ext cx="167559" cy="444731"/>
              <a:chOff x="707550" y="2390506"/>
              <a:chExt cx="183020" cy="499552"/>
            </a:xfrm>
          </p:grpSpPr>
          <p:sp>
            <p:nvSpPr>
              <p:cNvPr id="175"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76"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77"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178" name="그룹 177"/>
            <p:cNvGrpSpPr/>
            <p:nvPr/>
          </p:nvGrpSpPr>
          <p:grpSpPr>
            <a:xfrm>
              <a:off x="8013973" y="1894624"/>
              <a:ext cx="167559" cy="444731"/>
              <a:chOff x="707550" y="2390506"/>
              <a:chExt cx="183020" cy="499552"/>
            </a:xfrm>
          </p:grpSpPr>
          <p:sp>
            <p:nvSpPr>
              <p:cNvPr id="179"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180"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181"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182" name="직사각형 181"/>
            <p:cNvSpPr/>
            <p:nvPr/>
          </p:nvSpPr>
          <p:spPr>
            <a:xfrm>
              <a:off x="5036851" y="1585289"/>
              <a:ext cx="856325" cy="261610"/>
            </a:xfrm>
            <a:prstGeom prst="rect">
              <a:avLst/>
            </a:prstGeom>
          </p:spPr>
          <p:txBody>
            <a:bodyPr wrap="none">
              <a:spAutoFit/>
            </a:bodyPr>
            <a:lstStyle/>
            <a:p>
              <a:r>
                <a:rPr lang="en-US" altLang="ko-KR" sz="1100" b="1" dirty="0" err="1" smtClean="0">
                  <a:solidFill>
                    <a:srgbClr val="FFFFFF"/>
                  </a:solidFill>
                  <a:latin typeface="Calibri" pitchFamily="34" charset="0"/>
                  <a:cs typeface="Calibri" pitchFamily="34" charset="0"/>
                </a:rPr>
                <a:t>Mathworks</a:t>
              </a:r>
              <a:endParaRPr lang="ko-KR" altLang="en-US" sz="1100" b="1" dirty="0">
                <a:solidFill>
                  <a:srgbClr val="FFFFFF"/>
                </a:solidFill>
                <a:latin typeface="Calibri" pitchFamily="34" charset="0"/>
                <a:cs typeface="Calibri" pitchFamily="34" charset="0"/>
              </a:endParaRPr>
            </a:p>
          </p:txBody>
        </p:sp>
        <p:sp>
          <p:nvSpPr>
            <p:cNvPr id="183" name="직사각형 182"/>
            <p:cNvSpPr/>
            <p:nvPr/>
          </p:nvSpPr>
          <p:spPr>
            <a:xfrm>
              <a:off x="6058830" y="1604484"/>
              <a:ext cx="558166"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MS VS</a:t>
              </a:r>
              <a:endParaRPr lang="ko-KR" altLang="en-US" sz="1100" b="1" dirty="0">
                <a:solidFill>
                  <a:srgbClr val="FFFFFF"/>
                </a:solidFill>
                <a:latin typeface="Calibri" pitchFamily="34" charset="0"/>
                <a:cs typeface="Calibri" pitchFamily="34" charset="0"/>
              </a:endParaRPr>
            </a:p>
          </p:txBody>
        </p:sp>
        <p:sp>
          <p:nvSpPr>
            <p:cNvPr id="184" name="직사각형 183"/>
            <p:cNvSpPr/>
            <p:nvPr/>
          </p:nvSpPr>
          <p:spPr>
            <a:xfrm>
              <a:off x="6947947" y="1592109"/>
              <a:ext cx="587020"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eclipse</a:t>
              </a:r>
              <a:endParaRPr lang="ko-KR" altLang="en-US" sz="1100" b="1" dirty="0">
                <a:solidFill>
                  <a:srgbClr val="FFFFFF"/>
                </a:solidFill>
                <a:latin typeface="Calibri" pitchFamily="34" charset="0"/>
                <a:cs typeface="Calibri" pitchFamily="34" charset="0"/>
              </a:endParaRPr>
            </a:p>
          </p:txBody>
        </p:sp>
        <p:pic>
          <p:nvPicPr>
            <p:cNvPr id="1027" name="Picture 3" descr="C:\Users\Public\Documents\Matlab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71838" y="1033283"/>
              <a:ext cx="593290" cy="53310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Public\Documents\97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6369" y="1013586"/>
              <a:ext cx="614813" cy="614813"/>
            </a:xfrm>
            <a:prstGeom prst="rect">
              <a:avLst/>
            </a:prstGeom>
            <a:noFill/>
            <a:extLst>
              <a:ext uri="{909E8E84-426E-40DD-AFC4-6F175D3DCCD1}">
                <a14:hiddenFill xmlns:a14="http://schemas.microsoft.com/office/drawing/2010/main">
                  <a:solidFill>
                    <a:srgbClr val="FFFFFF"/>
                  </a:solidFill>
                </a14:hiddenFill>
              </a:ext>
            </a:extLst>
          </p:spPr>
        </p:pic>
        <p:sp>
          <p:nvSpPr>
            <p:cNvPr id="197" name="모서리가 둥근 직사각형 196"/>
            <p:cNvSpPr/>
            <p:nvPr/>
          </p:nvSpPr>
          <p:spPr>
            <a:xfrm>
              <a:off x="642394" y="2924944"/>
              <a:ext cx="7895704" cy="611935"/>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r" fontAlgn="base">
                <a:lnSpc>
                  <a:spcPct val="90000"/>
                </a:lnSpc>
                <a:spcBef>
                  <a:spcPct val="0"/>
                </a:spcBef>
                <a:spcAft>
                  <a:spcPct val="0"/>
                </a:spcAft>
              </a:pPr>
              <a:endParaRPr lang="en-US" altLang="ko-KR" sz="1000" dirty="0">
                <a:solidFill>
                  <a:srgbClr val="FFFFFF"/>
                </a:solidFill>
                <a:latin typeface="Arial Narrow" pitchFamily="34" charset="0"/>
              </a:endParaRPr>
            </a:p>
          </p:txBody>
        </p:sp>
        <p:sp>
          <p:nvSpPr>
            <p:cNvPr id="80" name="角丸四角形 20"/>
            <p:cNvSpPr/>
            <p:nvPr/>
          </p:nvSpPr>
          <p:spPr bwMode="auto">
            <a:xfrm>
              <a:off x="729480" y="2986649"/>
              <a:ext cx="7709602" cy="504056"/>
            </a:xfrm>
            <a:prstGeom prst="roundRect">
              <a:avLst>
                <a:gd name="adj" fmla="val 6229"/>
              </a:avLst>
            </a:prstGeom>
            <a:solidFill>
              <a:schemeClr val="accent1">
                <a:lumMod val="20000"/>
                <a:lumOff val="80000"/>
              </a:schemeClr>
            </a:soli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anchorCtr="1"/>
            <a:lstStyle/>
            <a:p>
              <a:pPr algn="ctr" fontAlgn="base" latinLnBrk="0">
                <a:spcBef>
                  <a:spcPct val="0"/>
                </a:spcBef>
                <a:spcAft>
                  <a:spcPct val="0"/>
                </a:spcAft>
              </a:pPr>
              <a:endParaRPr lang="en-GB" altLang="ja-JP" sz="1600" b="1" i="1" dirty="0" smtClean="0">
                <a:solidFill>
                  <a:srgbClr val="000000"/>
                </a:solidFill>
                <a:latin typeface="Calibri" pitchFamily="34" charset="0"/>
              </a:endParaRPr>
            </a:p>
          </p:txBody>
        </p:sp>
        <p:sp>
          <p:nvSpPr>
            <p:cNvPr id="198" name="모서리가 둥근 직사각형 197"/>
            <p:cNvSpPr/>
            <p:nvPr/>
          </p:nvSpPr>
          <p:spPr>
            <a:xfrm>
              <a:off x="1908015" y="361064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PLM System</a:t>
              </a:r>
              <a:endParaRPr lang="ko-KR" altLang="en-US" sz="1100" b="1" dirty="0">
                <a:solidFill>
                  <a:srgbClr val="FFFFFF"/>
                </a:solidFill>
                <a:latin typeface="Calibri" pitchFamily="34" charset="0"/>
                <a:cs typeface="Calibri" pitchFamily="34" charset="0"/>
              </a:endParaRPr>
            </a:p>
          </p:txBody>
        </p:sp>
        <p:grpSp>
          <p:nvGrpSpPr>
            <p:cNvPr id="199" name="그룹 198"/>
            <p:cNvGrpSpPr/>
            <p:nvPr/>
          </p:nvGrpSpPr>
          <p:grpSpPr>
            <a:xfrm>
              <a:off x="2263169" y="4596550"/>
              <a:ext cx="167559" cy="444730"/>
              <a:chOff x="707550" y="2390507"/>
              <a:chExt cx="183020" cy="499551"/>
            </a:xfrm>
          </p:grpSpPr>
          <p:sp>
            <p:nvSpPr>
              <p:cNvPr id="200"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01" name="Straight Connector 265"/>
              <p:cNvCxnSpPr/>
              <p:nvPr/>
            </p:nvCxnSpPr>
            <p:spPr>
              <a:xfrm rot="16200000" flipV="1">
                <a:off x="595156" y="2594823"/>
                <a:ext cx="408632"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22"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223" name="모서리가 둥근 직사각형 222"/>
            <p:cNvSpPr/>
            <p:nvPr/>
          </p:nvSpPr>
          <p:spPr>
            <a:xfrm>
              <a:off x="2785684" y="3620728"/>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RIF</a:t>
              </a:r>
              <a:endParaRPr lang="ko-KR" altLang="en-US" sz="1100" b="1" dirty="0">
                <a:solidFill>
                  <a:srgbClr val="FFFFFF"/>
                </a:solidFill>
                <a:latin typeface="Calibri" pitchFamily="34" charset="0"/>
                <a:cs typeface="Calibri" pitchFamily="34" charset="0"/>
              </a:endParaRPr>
            </a:p>
          </p:txBody>
        </p:sp>
        <p:grpSp>
          <p:nvGrpSpPr>
            <p:cNvPr id="224" name="그룹 223"/>
            <p:cNvGrpSpPr/>
            <p:nvPr/>
          </p:nvGrpSpPr>
          <p:grpSpPr>
            <a:xfrm>
              <a:off x="3140838" y="4606632"/>
              <a:ext cx="167559" cy="444730"/>
              <a:chOff x="707550" y="2390507"/>
              <a:chExt cx="183020" cy="499551"/>
            </a:xfrm>
          </p:grpSpPr>
          <p:sp>
            <p:nvSpPr>
              <p:cNvPr id="225"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26" name="Straight Connector 265"/>
              <p:cNvCxnSpPr/>
              <p:nvPr/>
            </p:nvCxnSpPr>
            <p:spPr>
              <a:xfrm rot="16200000" flipV="1">
                <a:off x="595156" y="2594823"/>
                <a:ext cx="408632"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27"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228" name="모서리가 둥근 직사각형 227"/>
            <p:cNvSpPr/>
            <p:nvPr/>
          </p:nvSpPr>
          <p:spPr>
            <a:xfrm>
              <a:off x="3659361" y="3620728"/>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err="1" smtClean="0">
                  <a:solidFill>
                    <a:srgbClr val="FFFFFF"/>
                  </a:solidFill>
                  <a:latin typeface="Calibri" pitchFamily="34" charset="0"/>
                  <a:cs typeface="Calibri" pitchFamily="34" charset="0"/>
                </a:rPr>
                <a:t>DanTe</a:t>
              </a:r>
              <a:endParaRPr lang="ko-KR" altLang="en-US" sz="1100" b="1" dirty="0">
                <a:solidFill>
                  <a:srgbClr val="FFFFFF"/>
                </a:solidFill>
                <a:latin typeface="Calibri" pitchFamily="34" charset="0"/>
                <a:cs typeface="Calibri" pitchFamily="34" charset="0"/>
              </a:endParaRPr>
            </a:p>
          </p:txBody>
        </p:sp>
        <p:grpSp>
          <p:nvGrpSpPr>
            <p:cNvPr id="229" name="그룹 228"/>
            <p:cNvGrpSpPr/>
            <p:nvPr/>
          </p:nvGrpSpPr>
          <p:grpSpPr>
            <a:xfrm>
              <a:off x="4014515" y="4606632"/>
              <a:ext cx="167559" cy="444730"/>
              <a:chOff x="707550" y="2390507"/>
              <a:chExt cx="183020" cy="499551"/>
            </a:xfrm>
          </p:grpSpPr>
          <p:sp>
            <p:nvSpPr>
              <p:cNvPr id="230"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31" name="Straight Connector 265"/>
              <p:cNvCxnSpPr/>
              <p:nvPr/>
            </p:nvCxnSpPr>
            <p:spPr>
              <a:xfrm rot="16200000" flipV="1">
                <a:off x="595156" y="2594823"/>
                <a:ext cx="408632"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32"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233" name="모서리가 둥근 직사각형 232"/>
            <p:cNvSpPr/>
            <p:nvPr/>
          </p:nvSpPr>
          <p:spPr>
            <a:xfrm>
              <a:off x="4521554" y="3620171"/>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100" b="1" dirty="0">
                <a:solidFill>
                  <a:srgbClr val="FFFFFF"/>
                </a:solidFill>
                <a:latin typeface="Calibri" pitchFamily="34" charset="0"/>
                <a:cs typeface="Calibri" pitchFamily="34" charset="0"/>
              </a:endParaRPr>
            </a:p>
          </p:txBody>
        </p:sp>
        <p:grpSp>
          <p:nvGrpSpPr>
            <p:cNvPr id="234" name="그룹 233"/>
            <p:cNvGrpSpPr/>
            <p:nvPr/>
          </p:nvGrpSpPr>
          <p:grpSpPr>
            <a:xfrm>
              <a:off x="4876708" y="4606075"/>
              <a:ext cx="167559" cy="444731"/>
              <a:chOff x="707550" y="2390506"/>
              <a:chExt cx="183020" cy="499552"/>
            </a:xfrm>
          </p:grpSpPr>
          <p:sp>
            <p:nvSpPr>
              <p:cNvPr id="235"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36"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37"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238" name="모서리가 둥근 직사각형 237"/>
            <p:cNvSpPr/>
            <p:nvPr/>
          </p:nvSpPr>
          <p:spPr>
            <a:xfrm>
              <a:off x="5403023" y="363016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grpSp>
          <p:nvGrpSpPr>
            <p:cNvPr id="239" name="그룹 238"/>
            <p:cNvGrpSpPr/>
            <p:nvPr/>
          </p:nvGrpSpPr>
          <p:grpSpPr>
            <a:xfrm>
              <a:off x="5758177" y="4616070"/>
              <a:ext cx="167559" cy="444731"/>
              <a:chOff x="707550" y="2390506"/>
              <a:chExt cx="183020" cy="499552"/>
            </a:xfrm>
          </p:grpSpPr>
          <p:sp>
            <p:nvSpPr>
              <p:cNvPr id="240"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41"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42"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sp>
          <p:nvSpPr>
            <p:cNvPr id="243" name="모서리가 둥근 직사각형 242"/>
            <p:cNvSpPr/>
            <p:nvPr/>
          </p:nvSpPr>
          <p:spPr>
            <a:xfrm>
              <a:off x="6283271" y="363016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grpSp>
          <p:nvGrpSpPr>
            <p:cNvPr id="244" name="그룹 243"/>
            <p:cNvGrpSpPr/>
            <p:nvPr/>
          </p:nvGrpSpPr>
          <p:grpSpPr>
            <a:xfrm>
              <a:off x="6638425" y="4616070"/>
              <a:ext cx="167559" cy="444731"/>
              <a:chOff x="707550" y="2390506"/>
              <a:chExt cx="183020" cy="499552"/>
            </a:xfrm>
          </p:grpSpPr>
          <p:sp>
            <p:nvSpPr>
              <p:cNvPr id="245" name="Oval 264"/>
              <p:cNvSpPr/>
              <p:nvPr/>
            </p:nvSpPr>
            <p:spPr bwMode="gray">
              <a:xfrm>
                <a:off x="707550" y="27073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46" name="Straight Connector 265"/>
              <p:cNvCxnSpPr/>
              <p:nvPr/>
            </p:nvCxnSpPr>
            <p:spPr>
              <a:xfrm rot="16200000" flipV="1">
                <a:off x="595156" y="25948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47" name="Oval 266"/>
              <p:cNvSpPr/>
              <p:nvPr/>
            </p:nvSpPr>
            <p:spPr bwMode="gray">
              <a:xfrm flipH="1">
                <a:off x="753340" y="27529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pic>
          <p:nvPicPr>
            <p:cNvPr id="248" name="Picture 5" descr="C:\Users\win7klee\Downloads\perfor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24089" y="3737488"/>
              <a:ext cx="693126" cy="499995"/>
            </a:xfrm>
            <a:prstGeom prst="rect">
              <a:avLst/>
            </a:prstGeom>
            <a:noFill/>
            <a:extLst>
              <a:ext uri="{909E8E84-426E-40DD-AFC4-6F175D3DCCD1}">
                <a14:hiddenFill xmlns:a14="http://schemas.microsoft.com/office/drawing/2010/main">
                  <a:solidFill>
                    <a:srgbClr val="FFFFFF"/>
                  </a:solidFill>
                </a14:hiddenFill>
              </a:ext>
            </a:extLst>
          </p:spPr>
        </p:pic>
        <p:sp>
          <p:nvSpPr>
            <p:cNvPr id="249" name="직사각형 248"/>
            <p:cNvSpPr/>
            <p:nvPr/>
          </p:nvSpPr>
          <p:spPr>
            <a:xfrm>
              <a:off x="4638003" y="4273442"/>
              <a:ext cx="679994"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Perforce</a:t>
              </a:r>
              <a:endParaRPr lang="ko-KR" altLang="en-US" sz="1100" b="1" dirty="0">
                <a:solidFill>
                  <a:srgbClr val="FFFFFF"/>
                </a:solidFill>
                <a:latin typeface="Calibri" pitchFamily="34" charset="0"/>
                <a:cs typeface="Calibri" pitchFamily="34" charset="0"/>
              </a:endParaRPr>
            </a:p>
          </p:txBody>
        </p:sp>
        <p:pic>
          <p:nvPicPr>
            <p:cNvPr id="250" name="Picture 6" descr="E:\WORKS\Integrity\01.Documentaion\07.My Owns\02.Icons\subversio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04176" y="3737488"/>
              <a:ext cx="679805" cy="488551"/>
            </a:xfrm>
            <a:prstGeom prst="rect">
              <a:avLst/>
            </a:prstGeom>
            <a:noFill/>
            <a:extLst>
              <a:ext uri="{909E8E84-426E-40DD-AFC4-6F175D3DCCD1}">
                <a14:hiddenFill xmlns:a14="http://schemas.microsoft.com/office/drawing/2010/main">
                  <a:solidFill>
                    <a:srgbClr val="FFFFFF"/>
                  </a:solidFill>
                </a14:hiddenFill>
              </a:ext>
            </a:extLst>
          </p:spPr>
        </p:pic>
        <p:sp>
          <p:nvSpPr>
            <p:cNvPr id="251" name="직사각형 250"/>
            <p:cNvSpPr/>
            <p:nvPr/>
          </p:nvSpPr>
          <p:spPr>
            <a:xfrm>
              <a:off x="5437501" y="4273442"/>
              <a:ext cx="832279"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Subversion</a:t>
              </a:r>
              <a:endParaRPr lang="ko-KR" altLang="en-US" sz="1100" b="1" dirty="0">
                <a:solidFill>
                  <a:srgbClr val="FFFFFF"/>
                </a:solidFill>
                <a:latin typeface="Calibri" pitchFamily="34" charset="0"/>
                <a:cs typeface="Calibri" pitchFamily="34" charset="0"/>
              </a:endParaRPr>
            </a:p>
          </p:txBody>
        </p:sp>
        <p:pic>
          <p:nvPicPr>
            <p:cNvPr id="252" name="Picture 8" descr="C:\Users\win7klee\Downloads\clearcase.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3496" y="3720338"/>
              <a:ext cx="531624" cy="522563"/>
            </a:xfrm>
            <a:prstGeom prst="rect">
              <a:avLst/>
            </a:prstGeom>
            <a:noFill/>
            <a:extLst>
              <a:ext uri="{909E8E84-426E-40DD-AFC4-6F175D3DCCD1}">
                <a14:hiddenFill xmlns:a14="http://schemas.microsoft.com/office/drawing/2010/main">
                  <a:solidFill>
                    <a:srgbClr val="FFFFFF"/>
                  </a:solidFill>
                </a14:hiddenFill>
              </a:ext>
            </a:extLst>
          </p:spPr>
        </p:pic>
        <p:sp>
          <p:nvSpPr>
            <p:cNvPr id="253" name="직사각형 252"/>
            <p:cNvSpPr/>
            <p:nvPr/>
          </p:nvSpPr>
          <p:spPr>
            <a:xfrm>
              <a:off x="6350117" y="4293131"/>
              <a:ext cx="755335" cy="261610"/>
            </a:xfrm>
            <a:prstGeom prst="rect">
              <a:avLst/>
            </a:prstGeom>
          </p:spPr>
          <p:txBody>
            <a:bodyPr wrap="none">
              <a:spAutoFit/>
            </a:bodyPr>
            <a:lstStyle/>
            <a:p>
              <a:r>
                <a:rPr lang="en-US" altLang="ko-KR" sz="1100" b="1" dirty="0" err="1" smtClean="0">
                  <a:solidFill>
                    <a:srgbClr val="FFFFFF"/>
                  </a:solidFill>
                  <a:latin typeface="Calibri" pitchFamily="34" charset="0"/>
                  <a:cs typeface="Calibri" pitchFamily="34" charset="0"/>
                </a:rPr>
                <a:t>ClearCase</a:t>
              </a:r>
              <a:endParaRPr lang="ko-KR" altLang="en-US" sz="1100" b="1" dirty="0">
                <a:solidFill>
                  <a:srgbClr val="FFFFFF"/>
                </a:solidFill>
                <a:latin typeface="Calibri" pitchFamily="34" charset="0"/>
                <a:cs typeface="Calibri" pitchFamily="34" charset="0"/>
              </a:endParaRPr>
            </a:p>
          </p:txBody>
        </p:sp>
        <p:sp>
          <p:nvSpPr>
            <p:cNvPr id="255" name="모서리가 둥근 직사각형 254"/>
            <p:cNvSpPr/>
            <p:nvPr/>
          </p:nvSpPr>
          <p:spPr>
            <a:xfrm>
              <a:off x="642395" y="5801655"/>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PDM System</a:t>
              </a:r>
              <a:endParaRPr lang="ko-KR" altLang="en-US" sz="1100" b="1" dirty="0">
                <a:solidFill>
                  <a:srgbClr val="FFFFFF"/>
                </a:solidFill>
                <a:latin typeface="Calibri" pitchFamily="34" charset="0"/>
                <a:cs typeface="Calibri" pitchFamily="34" charset="0"/>
              </a:endParaRPr>
            </a:p>
          </p:txBody>
        </p:sp>
        <p:sp>
          <p:nvSpPr>
            <p:cNvPr id="256" name="모서리가 둥근 직사각형 255"/>
            <p:cNvSpPr/>
            <p:nvPr/>
          </p:nvSpPr>
          <p:spPr>
            <a:xfrm>
              <a:off x="1513118" y="5801655"/>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err="1" smtClean="0">
                  <a:solidFill>
                    <a:srgbClr val="FFFFFF"/>
                  </a:solidFill>
                  <a:latin typeface="Calibri" pitchFamily="34" charset="0"/>
                  <a:cs typeface="Calibri" pitchFamily="34" charset="0"/>
                </a:rPr>
                <a:t>ReqIf</a:t>
              </a:r>
              <a:endParaRPr lang="en-US" altLang="ko-KR" sz="1100" b="1" dirty="0">
                <a:solidFill>
                  <a:srgbClr val="FFFFFF"/>
                </a:solidFill>
                <a:latin typeface="Calibri" pitchFamily="34" charset="0"/>
                <a:cs typeface="Calibri" pitchFamily="34" charset="0"/>
              </a:endParaRPr>
            </a:p>
          </p:txBody>
        </p:sp>
        <p:sp>
          <p:nvSpPr>
            <p:cNvPr id="257" name="모서리가 둥근 직사각형 256"/>
            <p:cNvSpPr/>
            <p:nvPr/>
          </p:nvSpPr>
          <p:spPr>
            <a:xfrm>
              <a:off x="3257517" y="578331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ASAM</a:t>
              </a:r>
              <a:endParaRPr lang="ko-KR" altLang="en-US" sz="1100" b="1" dirty="0">
                <a:solidFill>
                  <a:srgbClr val="FFFFFF"/>
                </a:solidFill>
                <a:latin typeface="Calibri" pitchFamily="34" charset="0"/>
                <a:cs typeface="Calibri" pitchFamily="34" charset="0"/>
              </a:endParaRPr>
            </a:p>
          </p:txBody>
        </p:sp>
        <p:sp>
          <p:nvSpPr>
            <p:cNvPr id="258" name="모서리가 둥근 직사각형 257"/>
            <p:cNvSpPr/>
            <p:nvPr/>
          </p:nvSpPr>
          <p:spPr>
            <a:xfrm>
              <a:off x="4153658" y="578331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sp>
          <p:nvSpPr>
            <p:cNvPr id="259" name="모서리가 둥근 직사각형 258"/>
            <p:cNvSpPr/>
            <p:nvPr/>
          </p:nvSpPr>
          <p:spPr>
            <a:xfrm>
              <a:off x="5034380" y="5801655"/>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r>
                <a:rPr lang="en-US" altLang="ko-KR" sz="1100" b="1" dirty="0" smtClean="0">
                  <a:solidFill>
                    <a:srgbClr val="FFFFFF"/>
                  </a:solidFill>
                  <a:latin typeface="Calibri" pitchFamily="34" charset="0"/>
                  <a:cs typeface="Calibri" pitchFamily="34" charset="0"/>
                </a:rPr>
                <a:t>RSA</a:t>
              </a:r>
              <a:endParaRPr lang="ko-KR" altLang="en-US" sz="1100" b="1" dirty="0">
                <a:solidFill>
                  <a:srgbClr val="FFFFFF"/>
                </a:solidFill>
                <a:latin typeface="Calibri" pitchFamily="34" charset="0"/>
                <a:cs typeface="Calibri" pitchFamily="34" charset="0"/>
              </a:endParaRPr>
            </a:p>
          </p:txBody>
        </p:sp>
        <p:sp>
          <p:nvSpPr>
            <p:cNvPr id="260" name="모서리가 둥근 직사각형 259"/>
            <p:cNvSpPr/>
            <p:nvPr/>
          </p:nvSpPr>
          <p:spPr>
            <a:xfrm>
              <a:off x="5920946" y="578331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sp>
          <p:nvSpPr>
            <p:cNvPr id="261" name="모서리가 둥근 직사각형 260"/>
            <p:cNvSpPr/>
            <p:nvPr/>
          </p:nvSpPr>
          <p:spPr>
            <a:xfrm>
              <a:off x="7662392" y="578331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en-US" altLang="ko-KR" sz="1100" b="1" dirty="0" smtClean="0">
                <a:solidFill>
                  <a:srgbClr val="FFFFFF"/>
                </a:solidFill>
                <a:latin typeface="Calibri" pitchFamily="34" charset="0"/>
                <a:cs typeface="Calibri" pitchFamily="34" charset="0"/>
              </a:endParaRPr>
            </a:p>
          </p:txBody>
        </p:sp>
        <p:grpSp>
          <p:nvGrpSpPr>
            <p:cNvPr id="262" name="그룹 261"/>
            <p:cNvGrpSpPr/>
            <p:nvPr/>
          </p:nvGrpSpPr>
          <p:grpSpPr>
            <a:xfrm flipV="1">
              <a:off x="1011839" y="5329550"/>
              <a:ext cx="167559" cy="445486"/>
              <a:chOff x="859950" y="2542906"/>
              <a:chExt cx="183020" cy="499552"/>
            </a:xfrm>
          </p:grpSpPr>
          <p:sp>
            <p:nvSpPr>
              <p:cNvPr id="263"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64"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65"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266" name="그룹 265"/>
            <p:cNvGrpSpPr/>
            <p:nvPr/>
          </p:nvGrpSpPr>
          <p:grpSpPr>
            <a:xfrm flipV="1">
              <a:off x="1868368" y="5329550"/>
              <a:ext cx="167559" cy="445486"/>
              <a:chOff x="859950" y="2542906"/>
              <a:chExt cx="183020" cy="499552"/>
            </a:xfrm>
          </p:grpSpPr>
          <p:sp>
            <p:nvSpPr>
              <p:cNvPr id="267"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68"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69"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270" name="그룹 269"/>
            <p:cNvGrpSpPr/>
            <p:nvPr/>
          </p:nvGrpSpPr>
          <p:grpSpPr>
            <a:xfrm flipV="1">
              <a:off x="2755313" y="5329550"/>
              <a:ext cx="167559" cy="445486"/>
              <a:chOff x="859950" y="2542906"/>
              <a:chExt cx="183020" cy="499552"/>
            </a:xfrm>
          </p:grpSpPr>
          <p:sp>
            <p:nvSpPr>
              <p:cNvPr id="271"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72"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73"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274" name="그룹 273"/>
            <p:cNvGrpSpPr/>
            <p:nvPr/>
          </p:nvGrpSpPr>
          <p:grpSpPr>
            <a:xfrm flipV="1">
              <a:off x="3606790" y="5329550"/>
              <a:ext cx="167559" cy="445486"/>
              <a:chOff x="859950" y="2542906"/>
              <a:chExt cx="183020" cy="499552"/>
            </a:xfrm>
          </p:grpSpPr>
          <p:sp>
            <p:nvSpPr>
              <p:cNvPr id="275"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76"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77"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278" name="그룹 277"/>
            <p:cNvGrpSpPr/>
            <p:nvPr/>
          </p:nvGrpSpPr>
          <p:grpSpPr>
            <a:xfrm flipV="1">
              <a:off x="4490606" y="5329550"/>
              <a:ext cx="167559" cy="445486"/>
              <a:chOff x="859950" y="2542906"/>
              <a:chExt cx="183020" cy="499552"/>
            </a:xfrm>
          </p:grpSpPr>
          <p:sp>
            <p:nvSpPr>
              <p:cNvPr id="279"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80"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81"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282" name="그룹 281"/>
            <p:cNvGrpSpPr/>
            <p:nvPr/>
          </p:nvGrpSpPr>
          <p:grpSpPr>
            <a:xfrm flipV="1">
              <a:off x="5385961" y="5329550"/>
              <a:ext cx="167559" cy="445486"/>
              <a:chOff x="859950" y="2542906"/>
              <a:chExt cx="183020" cy="499552"/>
            </a:xfrm>
          </p:grpSpPr>
          <p:sp>
            <p:nvSpPr>
              <p:cNvPr id="283"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84"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85"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286" name="그룹 285"/>
            <p:cNvGrpSpPr/>
            <p:nvPr/>
          </p:nvGrpSpPr>
          <p:grpSpPr>
            <a:xfrm flipV="1">
              <a:off x="6267411" y="5329550"/>
              <a:ext cx="167559" cy="445486"/>
              <a:chOff x="859950" y="2542906"/>
              <a:chExt cx="183020" cy="499552"/>
            </a:xfrm>
          </p:grpSpPr>
          <p:sp>
            <p:nvSpPr>
              <p:cNvPr id="287"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88"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89"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290" name="그룹 289"/>
            <p:cNvGrpSpPr/>
            <p:nvPr/>
          </p:nvGrpSpPr>
          <p:grpSpPr>
            <a:xfrm flipV="1">
              <a:off x="7143251" y="5329550"/>
              <a:ext cx="167559" cy="445486"/>
              <a:chOff x="859950" y="2542906"/>
              <a:chExt cx="183020" cy="499552"/>
            </a:xfrm>
          </p:grpSpPr>
          <p:sp>
            <p:nvSpPr>
              <p:cNvPr id="291"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92"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93"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294" name="그룹 293"/>
            <p:cNvGrpSpPr/>
            <p:nvPr/>
          </p:nvGrpSpPr>
          <p:grpSpPr>
            <a:xfrm flipV="1">
              <a:off x="8018958" y="5330501"/>
              <a:ext cx="167559" cy="445486"/>
              <a:chOff x="859950" y="2542906"/>
              <a:chExt cx="183020" cy="499552"/>
            </a:xfrm>
          </p:grpSpPr>
          <p:sp>
            <p:nvSpPr>
              <p:cNvPr id="295" name="Oval 264"/>
              <p:cNvSpPr/>
              <p:nvPr/>
            </p:nvSpPr>
            <p:spPr bwMode="gray">
              <a:xfrm>
                <a:off x="859950" y="2859754"/>
                <a:ext cx="183020" cy="1827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lnSpc>
                    <a:spcPct val="90000"/>
                  </a:lnSpc>
                  <a:defRPr/>
                </a:pPr>
                <a:endParaRPr lang="en-US" sz="1000" dirty="0" smtClean="0">
                  <a:solidFill>
                    <a:srgbClr val="4D4D4F"/>
                  </a:solidFill>
                </a:endParaRPr>
              </a:p>
            </p:txBody>
          </p:sp>
          <p:cxnSp>
            <p:nvCxnSpPr>
              <p:cNvPr id="296" name="Straight Connector 265"/>
              <p:cNvCxnSpPr/>
              <p:nvPr/>
            </p:nvCxnSpPr>
            <p:spPr>
              <a:xfrm rot="16200000" flipV="1">
                <a:off x="747556" y="2747223"/>
                <a:ext cx="40863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
            <p:nvSpPr>
              <p:cNvPr id="297" name="Oval 266"/>
              <p:cNvSpPr/>
              <p:nvPr/>
            </p:nvSpPr>
            <p:spPr bwMode="gray">
              <a:xfrm flipH="1">
                <a:off x="905740" y="2905386"/>
                <a:ext cx="91440" cy="914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0000"/>
                  </a:lnSpc>
                  <a:defRPr/>
                </a:pPr>
                <a:endParaRPr lang="en-US" sz="1000" dirty="0" smtClean="0">
                  <a:solidFill>
                    <a:srgbClr val="4D4D4F"/>
                  </a:solidFill>
                </a:endParaRPr>
              </a:p>
            </p:txBody>
          </p:sp>
        </p:grpSp>
        <p:grpSp>
          <p:nvGrpSpPr>
            <p:cNvPr id="298" name="그룹 297"/>
            <p:cNvGrpSpPr/>
            <p:nvPr/>
          </p:nvGrpSpPr>
          <p:grpSpPr>
            <a:xfrm>
              <a:off x="2383841" y="5801655"/>
              <a:ext cx="870723" cy="957374"/>
              <a:chOff x="8734744" y="1191373"/>
              <a:chExt cx="870723" cy="957374"/>
            </a:xfrm>
          </p:grpSpPr>
          <p:grpSp>
            <p:nvGrpSpPr>
              <p:cNvPr id="299" name="그룹 298"/>
              <p:cNvGrpSpPr/>
              <p:nvPr/>
            </p:nvGrpSpPr>
            <p:grpSpPr>
              <a:xfrm>
                <a:off x="8734744" y="1191373"/>
                <a:ext cx="870723" cy="957374"/>
                <a:chOff x="3278825" y="1052736"/>
                <a:chExt cx="870723" cy="957374"/>
              </a:xfrm>
            </p:grpSpPr>
            <p:sp>
              <p:nvSpPr>
                <p:cNvPr id="301" name="모서리가 둥근 직사각형 300"/>
                <p:cNvSpPr/>
                <p:nvPr/>
              </p:nvSpPr>
              <p:spPr>
                <a:xfrm>
                  <a:off x="3278825" y="105273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pic>
              <p:nvPicPr>
                <p:cNvPr id="302" name="그림 301"/>
                <p:cNvPicPr preferRelativeResize="0">
                  <a:picLocks/>
                </p:cNvPicPr>
                <p:nvPr/>
              </p:nvPicPr>
              <p:blipFill>
                <a:blip r:embed="rId14">
                  <a:extLst>
                    <a:ext uri="{28A0092B-C50C-407E-A947-70E740481C1C}">
                      <a14:useLocalDpi xmlns:a14="http://schemas.microsoft.com/office/drawing/2010/main" val="0"/>
                    </a:ext>
                  </a:extLst>
                </a:blip>
                <a:stretch>
                  <a:fillRect/>
                </a:stretch>
              </p:blipFill>
              <p:spPr>
                <a:xfrm>
                  <a:off x="3431710" y="1148265"/>
                  <a:ext cx="555466" cy="555534"/>
                </a:xfrm>
                <a:prstGeom prst="rect">
                  <a:avLst/>
                </a:prstGeom>
              </p:spPr>
            </p:pic>
          </p:grpSp>
          <p:sp>
            <p:nvSpPr>
              <p:cNvPr id="300" name="직사각형 299"/>
              <p:cNvSpPr/>
              <p:nvPr/>
            </p:nvSpPr>
            <p:spPr>
              <a:xfrm>
                <a:off x="8772244" y="1880700"/>
                <a:ext cx="800219"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IBM Doors</a:t>
                </a:r>
                <a:endParaRPr lang="ko-KR" altLang="en-US" sz="1100" b="1" dirty="0">
                  <a:solidFill>
                    <a:srgbClr val="FFFFFF"/>
                  </a:solidFill>
                  <a:latin typeface="Calibri" pitchFamily="34" charset="0"/>
                  <a:cs typeface="Calibri" pitchFamily="34" charset="0"/>
                </a:endParaRPr>
              </a:p>
            </p:txBody>
          </p:sp>
        </p:grpSp>
        <p:grpSp>
          <p:nvGrpSpPr>
            <p:cNvPr id="303" name="그룹 302"/>
            <p:cNvGrpSpPr/>
            <p:nvPr/>
          </p:nvGrpSpPr>
          <p:grpSpPr>
            <a:xfrm>
              <a:off x="6792048" y="5779802"/>
              <a:ext cx="870723" cy="957374"/>
              <a:chOff x="7667376" y="1052736"/>
              <a:chExt cx="870723" cy="957374"/>
            </a:xfrm>
          </p:grpSpPr>
          <p:sp>
            <p:nvSpPr>
              <p:cNvPr id="304" name="모서리가 둥근 직사각형 303"/>
              <p:cNvSpPr/>
              <p:nvPr/>
            </p:nvSpPr>
            <p:spPr>
              <a:xfrm>
                <a:off x="7667376" y="1052736"/>
                <a:ext cx="870723" cy="957374"/>
              </a:xfrm>
              <a:prstGeom prst="roundRect">
                <a:avLst/>
              </a:prstGeom>
              <a:solidFill>
                <a:schemeClr val="accent1"/>
              </a:solidFill>
              <a:ln w="28575" cap="flat" cmpd="sng" algn="ctr">
                <a:solidFill>
                  <a:srgbClr val="D7E1E9"/>
                </a:solidFill>
                <a:prstDash val="solid"/>
                <a:round/>
                <a:headEnd type="none" w="med" len="med"/>
                <a:tailEnd type="none" w="med" len="med"/>
              </a:ln>
              <a:effectLst>
                <a:outerShdw blurRad="63500" sx="102000" sy="102000" algn="ctr" rotWithShape="0">
                  <a:prstClr val="black">
                    <a:alpha val="7000"/>
                  </a:prstClr>
                </a:outerShdw>
              </a:effectLst>
            </p:spPr>
            <p:txBody>
              <a:bodyPr vert="horz" wrap="square" lIns="0" tIns="45720" rIns="0" bIns="45720" numCol="1" rtlCol="0" anchor="t" anchorCtr="1" compatLnSpc="1">
                <a:prstTxWarp prst="textNoShape">
                  <a:avLst/>
                </a:prstTxWarp>
              </a:bodyPr>
              <a:lstStyle/>
              <a:p>
                <a:pPr algn="ctr" fontAlgn="base">
                  <a:lnSpc>
                    <a:spcPct val="90000"/>
                  </a:lnSpc>
                  <a:spcBef>
                    <a:spcPct val="0"/>
                  </a:spcBef>
                  <a:spcAft>
                    <a:spcPct val="0"/>
                  </a:spcAft>
                </a:pPr>
                <a:endParaRPr lang="ko-KR" altLang="en-US" sz="1000" dirty="0">
                  <a:solidFill>
                    <a:srgbClr val="FFFFFF"/>
                  </a:solidFill>
                  <a:latin typeface="Arial Narrow" pitchFamily="34" charset="0"/>
                </a:endParaRPr>
              </a:p>
            </p:txBody>
          </p:sp>
          <p:pic>
            <p:nvPicPr>
              <p:cNvPr id="305" name="Picture 46"/>
              <p:cNvPicPr>
                <a:picLocks noChangeAspect="1"/>
              </p:cNvPicPr>
              <p:nvPr/>
            </p:nvPicPr>
            <p:blipFill>
              <a:blip r:embed="rId15" cstate="print"/>
              <a:stretch>
                <a:fillRect/>
              </a:stretch>
            </p:blipFill>
            <p:spPr>
              <a:xfrm>
                <a:off x="7764586" y="1193371"/>
                <a:ext cx="696025" cy="522755"/>
              </a:xfrm>
              <a:prstGeom prst="rect">
                <a:avLst/>
              </a:prstGeom>
            </p:spPr>
          </p:pic>
        </p:grpSp>
        <p:sp>
          <p:nvSpPr>
            <p:cNvPr id="306" name="직사각형 305"/>
            <p:cNvSpPr/>
            <p:nvPr/>
          </p:nvSpPr>
          <p:spPr>
            <a:xfrm>
              <a:off x="6889259" y="6443193"/>
              <a:ext cx="696024" cy="261610"/>
            </a:xfrm>
            <a:prstGeom prst="rect">
              <a:avLst/>
            </a:prstGeom>
          </p:spPr>
          <p:txBody>
            <a:bodyPr wrap="none">
              <a:spAutoFit/>
            </a:bodyPr>
            <a:lstStyle/>
            <a:p>
              <a:r>
                <a:rPr lang="en-US" altLang="ko-KR" sz="1100" b="1" dirty="0" err="1" smtClean="0">
                  <a:solidFill>
                    <a:srgbClr val="FFFFFF"/>
                  </a:solidFill>
                  <a:latin typeface="Calibri" pitchFamily="34" charset="0"/>
                  <a:cs typeface="Calibri" pitchFamily="34" charset="0"/>
                </a:rPr>
                <a:t>Sparx</a:t>
              </a:r>
              <a:r>
                <a:rPr lang="en-US" altLang="ko-KR" sz="1100" b="1" dirty="0" smtClean="0">
                  <a:solidFill>
                    <a:srgbClr val="FFFFFF"/>
                  </a:solidFill>
                  <a:latin typeface="Calibri" pitchFamily="34" charset="0"/>
                  <a:cs typeface="Calibri" pitchFamily="34" charset="0"/>
                </a:rPr>
                <a:t> EA</a:t>
              </a:r>
              <a:endParaRPr lang="ko-KR" altLang="en-US" sz="1100" b="1" dirty="0">
                <a:solidFill>
                  <a:srgbClr val="FFFFFF"/>
                </a:solidFill>
                <a:latin typeface="Calibri" pitchFamily="34" charset="0"/>
                <a:cs typeface="Calibri" pitchFamily="34" charset="0"/>
              </a:endParaRPr>
            </a:p>
          </p:txBody>
        </p:sp>
        <p:pic>
          <p:nvPicPr>
            <p:cNvPr id="307" name="Picture 59"/>
            <p:cNvPicPr>
              <a:picLocks noChangeAspect="1"/>
            </p:cNvPicPr>
            <p:nvPr/>
          </p:nvPicPr>
          <p:blipFill>
            <a:blip r:embed="rId16" cstate="print"/>
            <a:stretch>
              <a:fillRect/>
            </a:stretch>
          </p:blipFill>
          <p:spPr>
            <a:xfrm>
              <a:off x="7740352" y="5920437"/>
              <a:ext cx="688836" cy="522755"/>
            </a:xfrm>
            <a:prstGeom prst="rect">
              <a:avLst/>
            </a:prstGeom>
          </p:spPr>
        </p:pic>
        <p:sp>
          <p:nvSpPr>
            <p:cNvPr id="308" name="직사각형 307"/>
            <p:cNvSpPr/>
            <p:nvPr/>
          </p:nvSpPr>
          <p:spPr>
            <a:xfrm>
              <a:off x="7595299" y="6443193"/>
              <a:ext cx="995785" cy="253916"/>
            </a:xfrm>
            <a:prstGeom prst="rect">
              <a:avLst/>
            </a:prstGeom>
          </p:spPr>
          <p:txBody>
            <a:bodyPr wrap="none">
              <a:spAutoFit/>
            </a:bodyPr>
            <a:lstStyle/>
            <a:p>
              <a:r>
                <a:rPr lang="en-US" altLang="ko-KR" sz="1050" b="1" dirty="0" smtClean="0">
                  <a:solidFill>
                    <a:srgbClr val="FFFFFF"/>
                  </a:solidFill>
                  <a:latin typeface="Calibri" pitchFamily="34" charset="0"/>
                  <a:cs typeface="Calibri" pitchFamily="34" charset="0"/>
                </a:rPr>
                <a:t>Quality Center</a:t>
              </a:r>
              <a:endParaRPr lang="ko-KR" altLang="en-US" sz="1050" b="1" dirty="0">
                <a:solidFill>
                  <a:srgbClr val="FFFFFF"/>
                </a:solidFill>
                <a:latin typeface="Calibri" pitchFamily="34" charset="0"/>
                <a:cs typeface="Calibri" pitchFamily="34" charset="0"/>
              </a:endParaRPr>
            </a:p>
          </p:txBody>
        </p:sp>
        <p:pic>
          <p:nvPicPr>
            <p:cNvPr id="309" name="Picture 2" descr="C:\Users\win7klee\Downloads\logoJIRAPNG-resized-600.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26480" y="5887658"/>
              <a:ext cx="731619" cy="603324"/>
            </a:xfrm>
            <a:prstGeom prst="rect">
              <a:avLst/>
            </a:prstGeom>
            <a:noFill/>
            <a:extLst>
              <a:ext uri="{909E8E84-426E-40DD-AFC4-6F175D3DCCD1}">
                <a14:hiddenFill xmlns:a14="http://schemas.microsoft.com/office/drawing/2010/main">
                  <a:solidFill>
                    <a:srgbClr val="FFFFFF"/>
                  </a:solidFill>
                </a14:hiddenFill>
              </a:ext>
            </a:extLst>
          </p:spPr>
        </p:pic>
        <p:sp>
          <p:nvSpPr>
            <p:cNvPr id="310" name="직사각형 309"/>
            <p:cNvSpPr/>
            <p:nvPr/>
          </p:nvSpPr>
          <p:spPr>
            <a:xfrm>
              <a:off x="4364035" y="6490982"/>
              <a:ext cx="433132" cy="261610"/>
            </a:xfrm>
            <a:prstGeom prst="rect">
              <a:avLst/>
            </a:prstGeom>
          </p:spPr>
          <p:txBody>
            <a:bodyPr wrap="none">
              <a:spAutoFit/>
            </a:bodyPr>
            <a:lstStyle/>
            <a:p>
              <a:r>
                <a:rPr lang="en-US" altLang="ko-KR" sz="1100" b="1" dirty="0" smtClean="0">
                  <a:solidFill>
                    <a:srgbClr val="FFFFFF"/>
                  </a:solidFill>
                  <a:latin typeface="Calibri" pitchFamily="34" charset="0"/>
                  <a:cs typeface="Calibri" pitchFamily="34" charset="0"/>
                </a:rPr>
                <a:t>JIRA</a:t>
              </a:r>
              <a:endParaRPr lang="ko-KR" altLang="en-US" sz="1100" b="1" dirty="0">
                <a:solidFill>
                  <a:srgbClr val="FFFFFF"/>
                </a:solidFill>
                <a:latin typeface="Calibri" pitchFamily="34" charset="0"/>
                <a:cs typeface="Calibri" pitchFamily="34" charset="0"/>
              </a:endParaRPr>
            </a:p>
          </p:txBody>
        </p:sp>
        <p:sp>
          <p:nvSpPr>
            <p:cNvPr id="312" name="직사각형 311"/>
            <p:cNvSpPr/>
            <p:nvPr/>
          </p:nvSpPr>
          <p:spPr>
            <a:xfrm>
              <a:off x="5951793" y="6457051"/>
              <a:ext cx="832279" cy="261610"/>
            </a:xfrm>
            <a:prstGeom prst="rect">
              <a:avLst/>
            </a:prstGeom>
          </p:spPr>
          <p:txBody>
            <a:bodyPr wrap="none">
              <a:spAutoFit/>
            </a:bodyPr>
            <a:lstStyle/>
            <a:p>
              <a:r>
                <a:rPr lang="en-US" altLang="ko-KR" sz="1100" b="1" dirty="0" err="1" smtClean="0">
                  <a:solidFill>
                    <a:srgbClr val="FFFFFF"/>
                  </a:solidFill>
                  <a:latin typeface="Calibri" pitchFamily="34" charset="0"/>
                  <a:cs typeface="Calibri" pitchFamily="34" charset="0"/>
                </a:rPr>
                <a:t>ClearQuest</a:t>
              </a:r>
              <a:endParaRPr lang="ko-KR" altLang="en-US" sz="1100" b="1" dirty="0">
                <a:solidFill>
                  <a:srgbClr val="FFFFFF"/>
                </a:solidFill>
                <a:latin typeface="Calibri" pitchFamily="34" charset="0"/>
                <a:cs typeface="Calibri" pitchFamily="34" charset="0"/>
              </a:endParaRPr>
            </a:p>
          </p:txBody>
        </p:sp>
        <p:pic>
          <p:nvPicPr>
            <p:cNvPr id="313" name="Picture 9" descr="C:\Users\win7klee\Downloads\rcq-155.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33825" y="5858805"/>
              <a:ext cx="1260919" cy="935521"/>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2829885" y="3068960"/>
              <a:ext cx="3484239" cy="385441"/>
            </a:xfrm>
            <a:prstGeom prst="rect">
              <a:avLst/>
            </a:prstGeom>
          </p:spPr>
          <p:txBody>
            <a:bodyPr wrap="none">
              <a:spAutoFit/>
            </a:bodyPr>
            <a:lstStyle/>
            <a:p>
              <a:pPr algn="ctr" fontAlgn="base" latinLnBrk="0">
                <a:spcBef>
                  <a:spcPct val="0"/>
                </a:spcBef>
                <a:spcAft>
                  <a:spcPct val="0"/>
                </a:spcAft>
              </a:pPr>
              <a:r>
                <a:rPr lang="en-GB" altLang="ja-JP" b="1" i="1" dirty="0">
                  <a:solidFill>
                    <a:srgbClr val="000000"/>
                  </a:solidFill>
                  <a:latin typeface="Calibri" pitchFamily="34" charset="0"/>
                </a:rPr>
                <a:t>IIP </a:t>
              </a:r>
              <a:r>
                <a:rPr lang="en-GB" altLang="ja-JP" b="1" i="1" dirty="0" smtClean="0">
                  <a:solidFill>
                    <a:srgbClr val="000000"/>
                  </a:solidFill>
                  <a:latin typeface="Calibri" pitchFamily="34" charset="0"/>
                </a:rPr>
                <a:t>(Integrity Integration Platform)</a:t>
              </a:r>
              <a:endParaRPr lang="en-GB" altLang="ja-JP" b="1" i="1" dirty="0">
                <a:solidFill>
                  <a:srgbClr val="000000"/>
                </a:solidFill>
                <a:latin typeface="Calibri" pitchFamily="34" charset="0"/>
              </a:endParaRPr>
            </a:p>
          </p:txBody>
        </p:sp>
        <p:sp>
          <p:nvSpPr>
            <p:cNvPr id="314" name="직사각형 313"/>
            <p:cNvSpPr/>
            <p:nvPr/>
          </p:nvSpPr>
          <p:spPr>
            <a:xfrm>
              <a:off x="3743907" y="5032226"/>
              <a:ext cx="1656183" cy="385441"/>
            </a:xfrm>
            <a:prstGeom prst="rect">
              <a:avLst/>
            </a:prstGeom>
          </p:spPr>
          <p:txBody>
            <a:bodyPr wrap="square">
              <a:spAutoFit/>
            </a:bodyPr>
            <a:lstStyle/>
            <a:p>
              <a:pPr algn="ctr"/>
              <a:r>
                <a:rPr lang="en-US" altLang="ko-KR" b="1" dirty="0" smtClean="0">
                  <a:solidFill>
                    <a:srgbClr val="FFFFFF"/>
                  </a:solidFill>
                  <a:latin typeface="Calibri" pitchFamily="34" charset="0"/>
                  <a:cs typeface="Calibri" pitchFamily="34" charset="0"/>
                </a:rPr>
                <a:t>Application</a:t>
              </a:r>
              <a:endParaRPr lang="ko-KR" altLang="en-US" b="1" dirty="0">
                <a:solidFill>
                  <a:srgbClr val="FFFFFF"/>
                </a:solidFill>
                <a:latin typeface="Calibri" pitchFamily="34" charset="0"/>
                <a:cs typeface="Calibri" pitchFamily="34" charset="0"/>
              </a:endParaRPr>
            </a:p>
          </p:txBody>
        </p:sp>
      </p:grpSp>
    </p:spTree>
    <p:extLst>
      <p:ext uri="{BB962C8B-B14F-4D97-AF65-F5344CB8AC3E}">
        <p14:creationId xmlns:p14="http://schemas.microsoft.com/office/powerpoint/2010/main" val="1593464109"/>
      </p:ext>
    </p:extLst>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2" name="Picture 22"/>
          <p:cNvPicPr>
            <a:picLocks noChangeAspect="1" noChangeArrowheads="1"/>
          </p:cNvPicPr>
          <p:nvPr/>
        </p:nvPicPr>
        <p:blipFill>
          <a:blip r:embed="rId3" cstate="print"/>
          <a:srcRect/>
          <a:stretch>
            <a:fillRect/>
          </a:stretch>
        </p:blipFill>
        <p:spPr bwMode="auto">
          <a:xfrm>
            <a:off x="392263" y="2011900"/>
            <a:ext cx="4010873" cy="168130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63" name="TextBox 4"/>
          <p:cNvSpPr txBox="1">
            <a:spLocks noChangeArrowheads="1"/>
          </p:cNvSpPr>
          <p:nvPr/>
        </p:nvSpPr>
        <p:spPr bwMode="auto">
          <a:xfrm>
            <a:off x="368506" y="1724026"/>
            <a:ext cx="3397943" cy="461665"/>
          </a:xfrm>
          <a:prstGeom prst="rect">
            <a:avLst/>
          </a:prstGeom>
          <a:noFill/>
          <a:ln w="9525">
            <a:noFill/>
            <a:miter lim="800000"/>
            <a:headEnd/>
            <a:tailEnd/>
          </a:ln>
        </p:spPr>
        <p:txBody>
          <a:bodyPr wrap="square">
            <a:spAutoFit/>
          </a:bodyPr>
          <a:lstStyle/>
          <a:p>
            <a:r>
              <a:rPr lang="en-US" sz="1200" b="1" dirty="0">
                <a:latin typeface="맑은 고딕" pitchFamily="50" charset="-127"/>
                <a:ea typeface="맑은 고딕" pitchFamily="50" charset="-127"/>
              </a:rPr>
              <a:t>Integrity Server Supported Operating Systems</a:t>
            </a:r>
            <a:endParaRPr lang="en-SG" sz="1100" b="1" dirty="0">
              <a:latin typeface="맑은 고딕" pitchFamily="50" charset="-127"/>
              <a:ea typeface="맑은 고딕" pitchFamily="50" charset="-127"/>
            </a:endParaRPr>
          </a:p>
        </p:txBody>
      </p:sp>
      <p:pic>
        <p:nvPicPr>
          <p:cNvPr id="7" name="Picture 2"/>
          <p:cNvPicPr>
            <a:picLocks noChangeAspect="1" noChangeArrowheads="1"/>
          </p:cNvPicPr>
          <p:nvPr/>
        </p:nvPicPr>
        <p:blipFill>
          <a:blip r:embed="rId4" cstate="print"/>
          <a:srcRect/>
          <a:stretch>
            <a:fillRect/>
          </a:stretch>
        </p:blipFill>
        <p:spPr bwMode="auto">
          <a:xfrm>
            <a:off x="366246" y="4129331"/>
            <a:ext cx="4024771" cy="227146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4"/>
          <p:cNvSpPr txBox="1">
            <a:spLocks noChangeArrowheads="1"/>
          </p:cNvSpPr>
          <p:nvPr/>
        </p:nvSpPr>
        <p:spPr bwMode="auto">
          <a:xfrm>
            <a:off x="338091" y="3778397"/>
            <a:ext cx="3644739" cy="276999"/>
          </a:xfrm>
          <a:prstGeom prst="rect">
            <a:avLst/>
          </a:prstGeom>
          <a:noFill/>
          <a:ln w="9525">
            <a:noFill/>
            <a:miter lim="800000"/>
            <a:headEnd/>
            <a:tailEnd/>
          </a:ln>
        </p:spPr>
        <p:txBody>
          <a:bodyPr wrap="square">
            <a:spAutoFit/>
          </a:bodyPr>
          <a:lstStyle/>
          <a:p>
            <a:r>
              <a:rPr lang="en-US" sz="1200" b="1" dirty="0">
                <a:latin typeface="맑은 고딕" pitchFamily="50" charset="-127"/>
                <a:ea typeface="맑은 고딕" pitchFamily="50" charset="-127"/>
              </a:rPr>
              <a:t>Integrity Client Supported Operating Systems</a:t>
            </a:r>
            <a:endParaRPr lang="en-SG" sz="1100" b="1" dirty="0">
              <a:latin typeface="맑은 고딕" pitchFamily="50" charset="-127"/>
              <a:ea typeface="맑은 고딕" pitchFamily="50" charset="-127"/>
            </a:endParaRPr>
          </a:p>
        </p:txBody>
      </p:sp>
      <p:sp>
        <p:nvSpPr>
          <p:cNvPr id="9" name="제목 1"/>
          <p:cNvSpPr txBox="1">
            <a:spLocks/>
          </p:cNvSpPr>
          <p:nvPr/>
        </p:nvSpPr>
        <p:spPr bwMode="auto">
          <a:xfrm>
            <a:off x="216100" y="192088"/>
            <a:ext cx="7612056" cy="457200"/>
          </a:xfrm>
          <a:prstGeom prst="rect">
            <a:avLst/>
          </a:prstGeom>
          <a:noFill/>
          <a:ln>
            <a:miter lim="800000"/>
            <a:headEnd/>
            <a:tailEnd/>
          </a:ln>
        </p:spPr>
        <p:txBody>
          <a:bodyPr vert="horz" wrap="square" lIns="0" tIns="45720" rIns="91440" bIns="45720" numCol="1" rtlCol="0" anchor="ctr" anchorCtr="0" compatLnSpc="1">
            <a:prstTxWarp prst="textNoShape">
              <a:avLst/>
            </a:prstTxWarp>
            <a:noAutofit/>
          </a:bodyPr>
          <a:lstStyle/>
          <a:p>
            <a:pPr marL="0" marR="0" lvl="0" indent="0" fontAlgn="auto">
              <a:lnSpc>
                <a:spcPct val="100000"/>
              </a:lnSpc>
              <a:spcBef>
                <a:spcPct val="0"/>
              </a:spcBef>
              <a:spcAft>
                <a:spcPts val="0"/>
              </a:spcAft>
              <a:buClrTx/>
              <a:buSzTx/>
              <a:tabLst/>
              <a:defRPr/>
            </a:pPr>
            <a:r>
              <a:rPr lang="en-US" altLang="ko-KR" sz="2400" b="1" dirty="0" smtClean="0">
                <a:latin typeface="맑은 고딕" pitchFamily="50" charset="-127"/>
                <a:ea typeface="맑은 고딕" pitchFamily="50" charset="-127"/>
                <a:cs typeface="+mj-cs"/>
              </a:rPr>
              <a:t>Architecture</a:t>
            </a:r>
          </a:p>
        </p:txBody>
      </p:sp>
      <p:sp>
        <p:nvSpPr>
          <p:cNvPr id="11" name="Rectangle 4"/>
          <p:cNvSpPr>
            <a:spLocks noChangeArrowheads="1"/>
          </p:cNvSpPr>
          <p:nvPr/>
        </p:nvSpPr>
        <p:spPr bwMode="auto">
          <a:xfrm>
            <a:off x="216100" y="1284780"/>
            <a:ext cx="8705850" cy="276999"/>
          </a:xfrm>
          <a:prstGeom prst="rect">
            <a:avLst/>
          </a:prstGeom>
          <a:noFill/>
          <a:ln w="9525" algn="ctr">
            <a:noFill/>
            <a:miter lim="800000"/>
            <a:headEnd/>
            <a:tailEnd/>
          </a:ln>
        </p:spPr>
        <p:txBody>
          <a:bodyPr lIns="0" tIns="0" rIns="0" bIns="0">
            <a:spAutoFit/>
          </a:bodyPr>
          <a:lstStyle/>
          <a:p>
            <a:pPr algn="just" defTabSz="1393825" latinLnBrk="0">
              <a:lnSpc>
                <a:spcPct val="120000"/>
              </a:lnSpc>
            </a:pPr>
            <a:r>
              <a:rPr lang="en-US" altLang="ko-KR" sz="1500" b="1" dirty="0" smtClean="0">
                <a:solidFill>
                  <a:schemeClr val="tx1">
                    <a:lumMod val="50000"/>
                  </a:schemeClr>
                </a:solidFill>
                <a:latin typeface="맑은 고딕" pitchFamily="50" charset="-127"/>
                <a:ea typeface="맑은 고딕" pitchFamily="50" charset="-127"/>
              </a:rPr>
              <a:t>Integrity</a:t>
            </a:r>
            <a:r>
              <a:rPr lang="ko-KR" altLang="en-US" sz="1500" b="1" dirty="0" smtClean="0">
                <a:solidFill>
                  <a:schemeClr val="tx1">
                    <a:lumMod val="50000"/>
                  </a:schemeClr>
                </a:solidFill>
                <a:latin typeface="맑은 고딕" pitchFamily="50" charset="-127"/>
                <a:ea typeface="맑은 고딕" pitchFamily="50" charset="-127"/>
              </a:rPr>
              <a:t>가 지원하는 </a:t>
            </a:r>
            <a:r>
              <a:rPr lang="en-US" altLang="ko-KR" sz="1500" b="1" dirty="0" smtClean="0">
                <a:solidFill>
                  <a:schemeClr val="tx1">
                    <a:lumMod val="50000"/>
                  </a:schemeClr>
                </a:solidFill>
                <a:latin typeface="맑은 고딕" pitchFamily="50" charset="-127"/>
                <a:ea typeface="맑은 고딕" pitchFamily="50" charset="-127"/>
              </a:rPr>
              <a:t>Server </a:t>
            </a:r>
            <a:r>
              <a:rPr lang="ko-KR" altLang="en-US" sz="1500" b="1" dirty="0" smtClean="0">
                <a:solidFill>
                  <a:schemeClr val="tx1">
                    <a:lumMod val="50000"/>
                  </a:schemeClr>
                </a:solidFill>
                <a:latin typeface="맑은 고딕" pitchFamily="50" charset="-127"/>
                <a:ea typeface="맑은 고딕" pitchFamily="50" charset="-127"/>
              </a:rPr>
              <a:t>와 </a:t>
            </a:r>
            <a:r>
              <a:rPr lang="en-US" altLang="ko-KR" sz="1500" b="1" dirty="0" smtClean="0">
                <a:solidFill>
                  <a:schemeClr val="tx1">
                    <a:lumMod val="50000"/>
                  </a:schemeClr>
                </a:solidFill>
                <a:latin typeface="맑은 고딕" pitchFamily="50" charset="-127"/>
                <a:ea typeface="맑은 고딕" pitchFamily="50" charset="-127"/>
              </a:rPr>
              <a:t>Client OS </a:t>
            </a:r>
            <a:r>
              <a:rPr lang="ko-KR" altLang="en-US" sz="1500" b="1" dirty="0" smtClean="0">
                <a:solidFill>
                  <a:schemeClr val="tx1">
                    <a:lumMod val="50000"/>
                  </a:schemeClr>
                </a:solidFill>
                <a:latin typeface="맑은 고딕" pitchFamily="50" charset="-127"/>
                <a:ea typeface="맑은 고딕" pitchFamily="50" charset="-127"/>
              </a:rPr>
              <a:t>지원 환경 및 </a:t>
            </a:r>
            <a:r>
              <a:rPr lang="en-US" altLang="ko-KR" sz="1500" b="1" dirty="0" smtClean="0">
                <a:solidFill>
                  <a:schemeClr val="tx1">
                    <a:lumMod val="50000"/>
                  </a:schemeClr>
                </a:solidFill>
                <a:latin typeface="맑은 고딕" pitchFamily="50" charset="-127"/>
                <a:ea typeface="맑은 고딕" pitchFamily="50" charset="-127"/>
              </a:rPr>
              <a:t>3 Party Matrix </a:t>
            </a:r>
            <a:r>
              <a:rPr lang="ko-KR" altLang="en-US" sz="1500" b="1" dirty="0" smtClean="0">
                <a:solidFill>
                  <a:schemeClr val="tx1">
                    <a:lumMod val="50000"/>
                  </a:schemeClr>
                </a:solidFill>
                <a:latin typeface="맑은 고딕" pitchFamily="50" charset="-127"/>
                <a:ea typeface="맑은 고딕" pitchFamily="50" charset="-127"/>
              </a:rPr>
              <a:t>입니다</a:t>
            </a:r>
            <a:r>
              <a:rPr lang="en-US" altLang="ko-KR" sz="1500" b="1" dirty="0" smtClean="0">
                <a:solidFill>
                  <a:schemeClr val="tx1">
                    <a:lumMod val="50000"/>
                  </a:schemeClr>
                </a:solidFill>
                <a:latin typeface="맑은 고딕" pitchFamily="50" charset="-127"/>
                <a:ea typeface="맑은 고딕" pitchFamily="50" charset="-127"/>
              </a:rPr>
              <a:t>.</a:t>
            </a:r>
            <a:endParaRPr lang="ko-KR" altLang="ko-KR" sz="1500" b="1" dirty="0">
              <a:solidFill>
                <a:schemeClr val="tx1">
                  <a:lumMod val="50000"/>
                </a:schemeClr>
              </a:solidFill>
              <a:latin typeface="맑은 고딕" pitchFamily="50" charset="-127"/>
              <a:ea typeface="맑은 고딕" pitchFamily="50" charset="-127"/>
            </a:endParaRPr>
          </a:p>
        </p:txBody>
      </p:sp>
      <p:sp>
        <p:nvSpPr>
          <p:cNvPr id="12" name="Rectangle 5"/>
          <p:cNvSpPr>
            <a:spLocks noChangeArrowheads="1"/>
          </p:cNvSpPr>
          <p:nvPr/>
        </p:nvSpPr>
        <p:spPr bwMode="auto">
          <a:xfrm>
            <a:off x="216100" y="877375"/>
            <a:ext cx="8707315" cy="369332"/>
          </a:xfrm>
          <a:prstGeom prst="rect">
            <a:avLst/>
          </a:prstGeom>
          <a:noFill/>
          <a:ln w="9525" algn="ctr">
            <a:noFill/>
            <a:miter lim="800000"/>
            <a:headEnd/>
            <a:tailEnd/>
          </a:ln>
        </p:spPr>
        <p:txBody>
          <a:bodyPr lIns="0" tIns="0" rIns="0" bIns="0">
            <a:spAutoFit/>
          </a:bodyPr>
          <a:lstStyle/>
          <a:p>
            <a:pPr algn="just" defTabSz="1393825" latinLnBrk="0">
              <a:lnSpc>
                <a:spcPct val="120000"/>
              </a:lnSpc>
            </a:pPr>
            <a:r>
              <a:rPr lang="en-US" altLang="ko-KR" sz="2000" b="1" dirty="0" smtClean="0">
                <a:latin typeface="맑은 고딕" pitchFamily="50" charset="-127"/>
                <a:ea typeface="맑은 고딕" pitchFamily="50" charset="-127"/>
              </a:rPr>
              <a:t>Support Platform</a:t>
            </a:r>
            <a:endParaRPr lang="en-US" altLang="ko-KR" sz="2000" b="1" dirty="0">
              <a:latin typeface="맑은 고딕" pitchFamily="50" charset="-127"/>
              <a:ea typeface="맑은 고딕" pitchFamily="50" charset="-127"/>
            </a:endParaRPr>
          </a:p>
        </p:txBody>
      </p:sp>
      <p:sp>
        <p:nvSpPr>
          <p:cNvPr id="13" name="Rectangle 8"/>
          <p:cNvSpPr/>
          <p:nvPr/>
        </p:nvSpPr>
        <p:spPr>
          <a:xfrm>
            <a:off x="237764" y="1661376"/>
            <a:ext cx="8666491" cy="4803819"/>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14" name="Picture 2"/>
          <p:cNvPicPr>
            <a:picLocks noChangeAspect="1" noChangeArrowheads="1"/>
          </p:cNvPicPr>
          <p:nvPr/>
        </p:nvPicPr>
        <p:blipFill>
          <a:blip r:embed="rId5" cstate="print"/>
          <a:srcRect/>
          <a:stretch>
            <a:fillRect/>
          </a:stretch>
        </p:blipFill>
        <p:spPr bwMode="auto">
          <a:xfrm>
            <a:off x="4752428" y="2005706"/>
            <a:ext cx="3994423" cy="13616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4"/>
          <p:cNvSpPr txBox="1">
            <a:spLocks noChangeArrowheads="1"/>
          </p:cNvSpPr>
          <p:nvPr/>
        </p:nvSpPr>
        <p:spPr bwMode="auto">
          <a:xfrm>
            <a:off x="4664320" y="1703031"/>
            <a:ext cx="4003908" cy="276999"/>
          </a:xfrm>
          <a:prstGeom prst="rect">
            <a:avLst/>
          </a:prstGeom>
          <a:noFill/>
          <a:ln w="9525">
            <a:noFill/>
            <a:miter lim="800000"/>
            <a:headEnd/>
            <a:tailEnd/>
          </a:ln>
        </p:spPr>
        <p:txBody>
          <a:bodyPr wrap="square">
            <a:spAutoFit/>
          </a:bodyPr>
          <a:lstStyle/>
          <a:p>
            <a:r>
              <a:rPr lang="en-US" sz="1200" b="1" dirty="0">
                <a:latin typeface="맑은 고딕" pitchFamily="50" charset="-127"/>
                <a:ea typeface="맑은 고딕" pitchFamily="50" charset="-127"/>
              </a:rPr>
              <a:t>Integrity Installers (32- and 64-bit)</a:t>
            </a:r>
            <a:endParaRPr lang="en-SG" sz="1200" b="1" dirty="0">
              <a:latin typeface="맑은 고딕" pitchFamily="50" charset="-127"/>
              <a:ea typeface="맑은 고딕" pitchFamily="50" charset="-127"/>
            </a:endParaRPr>
          </a:p>
        </p:txBody>
      </p:sp>
      <p:sp>
        <p:nvSpPr>
          <p:cNvPr id="16" name="TextBox 4"/>
          <p:cNvSpPr txBox="1">
            <a:spLocks noChangeArrowheads="1"/>
          </p:cNvSpPr>
          <p:nvPr/>
        </p:nvSpPr>
        <p:spPr bwMode="auto">
          <a:xfrm>
            <a:off x="4683288" y="3370350"/>
            <a:ext cx="2363204" cy="461665"/>
          </a:xfrm>
          <a:prstGeom prst="rect">
            <a:avLst/>
          </a:prstGeom>
          <a:noFill/>
          <a:ln w="9525">
            <a:noFill/>
            <a:miter lim="800000"/>
            <a:headEnd/>
            <a:tailEnd/>
          </a:ln>
        </p:spPr>
        <p:txBody>
          <a:bodyPr wrap="square">
            <a:spAutoFit/>
          </a:bodyPr>
          <a:lstStyle/>
          <a:p>
            <a:r>
              <a:rPr lang="en-US" sz="1200" b="1" dirty="0">
                <a:latin typeface="맑은 고딕" pitchFamily="50" charset="-127"/>
                <a:ea typeface="맑은 고딕" pitchFamily="50" charset="-127"/>
              </a:rPr>
              <a:t>Integrity Supported Databases</a:t>
            </a:r>
            <a:endParaRPr lang="en-SG" sz="1200" b="1" dirty="0">
              <a:latin typeface="맑은 고딕" pitchFamily="50" charset="-127"/>
              <a:ea typeface="맑은 고딕" pitchFamily="50" charset="-127"/>
            </a:endParaRPr>
          </a:p>
        </p:txBody>
      </p:sp>
      <p:pic>
        <p:nvPicPr>
          <p:cNvPr id="17" name="Picture 2"/>
          <p:cNvPicPr>
            <a:picLocks noChangeAspect="1" noChangeArrowheads="1"/>
          </p:cNvPicPr>
          <p:nvPr/>
        </p:nvPicPr>
        <p:blipFill>
          <a:blip r:embed="rId6" cstate="print"/>
          <a:srcRect/>
          <a:stretch>
            <a:fillRect/>
          </a:stretch>
        </p:blipFill>
        <p:spPr bwMode="auto">
          <a:xfrm>
            <a:off x="4733459" y="3678083"/>
            <a:ext cx="4039092" cy="15822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4"/>
          <p:cNvSpPr txBox="1">
            <a:spLocks noChangeArrowheads="1"/>
          </p:cNvSpPr>
          <p:nvPr/>
        </p:nvSpPr>
        <p:spPr bwMode="auto">
          <a:xfrm>
            <a:off x="4711738" y="5251655"/>
            <a:ext cx="2761525" cy="276999"/>
          </a:xfrm>
          <a:prstGeom prst="rect">
            <a:avLst/>
          </a:prstGeom>
          <a:noFill/>
          <a:ln w="9525">
            <a:noFill/>
            <a:miter lim="800000"/>
            <a:headEnd/>
            <a:tailEnd/>
          </a:ln>
        </p:spPr>
        <p:txBody>
          <a:bodyPr wrap="square">
            <a:spAutoFit/>
          </a:bodyPr>
          <a:lstStyle/>
          <a:p>
            <a:r>
              <a:rPr lang="en-US" sz="1200" b="1" dirty="0">
                <a:latin typeface="맑은 고딕" pitchFamily="50" charset="-127"/>
                <a:ea typeface="맑은 고딕" pitchFamily="50" charset="-127"/>
              </a:rPr>
              <a:t>Integrity Supported Browsers</a:t>
            </a:r>
            <a:endParaRPr lang="en-SG" sz="1200" b="1" dirty="0">
              <a:latin typeface="맑은 고딕" pitchFamily="50" charset="-127"/>
              <a:ea typeface="맑은 고딕" pitchFamily="50" charset="-127"/>
            </a:endParaRPr>
          </a:p>
        </p:txBody>
      </p:sp>
      <p:pic>
        <p:nvPicPr>
          <p:cNvPr id="19" name="Picture 2"/>
          <p:cNvPicPr>
            <a:picLocks noChangeAspect="1" noChangeArrowheads="1"/>
          </p:cNvPicPr>
          <p:nvPr/>
        </p:nvPicPr>
        <p:blipFill>
          <a:blip r:embed="rId7" cstate="print"/>
          <a:srcRect/>
          <a:stretch>
            <a:fillRect/>
          </a:stretch>
        </p:blipFill>
        <p:spPr bwMode="auto">
          <a:xfrm>
            <a:off x="4721222" y="5555803"/>
            <a:ext cx="4051328" cy="85417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5559977"/>
      </p:ext>
    </p:extLst>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Autofit/>
          </a:bodyPr>
          <a:lstStyle/>
          <a:p>
            <a:r>
              <a:rPr lang="en-US" b="1" dirty="0" smtClean="0">
                <a:latin typeface="맑은 고딕" pitchFamily="50" charset="-127"/>
                <a:ea typeface="맑은 고딕" pitchFamily="50" charset="-127"/>
              </a:rPr>
              <a:t>Performance</a:t>
            </a:r>
            <a:endParaRPr lang="en-US" b="1" dirty="0">
              <a:latin typeface="맑은 고딕" pitchFamily="50" charset="-127"/>
              <a:ea typeface="맑은 고딕" pitchFamily="50" charset="-127"/>
            </a:endParaRPr>
          </a:p>
        </p:txBody>
      </p:sp>
      <p:graphicFrame>
        <p:nvGraphicFramePr>
          <p:cNvPr id="6" name="Table 5"/>
          <p:cNvGraphicFramePr>
            <a:graphicFrameLocks noGrp="1"/>
          </p:cNvGraphicFramePr>
          <p:nvPr>
            <p:extLst>
              <p:ext uri="{D42A27DB-BD31-4B8C-83A1-F6EECF244321}">
                <p14:modId xmlns:p14="http://schemas.microsoft.com/office/powerpoint/2010/main" val="4113468773"/>
              </p:ext>
            </p:extLst>
          </p:nvPr>
        </p:nvGraphicFramePr>
        <p:xfrm>
          <a:off x="294979" y="1600223"/>
          <a:ext cx="8376843" cy="2382520"/>
        </p:xfrm>
        <a:graphic>
          <a:graphicData uri="http://schemas.openxmlformats.org/drawingml/2006/table">
            <a:tbl>
              <a:tblPr firstRow="1" bandRow="1">
                <a:tableStyleId>{5C22544A-7EE6-4342-B048-85BDC9FD1C3A}</a:tableStyleId>
              </a:tblPr>
              <a:tblGrid>
                <a:gridCol w="2792281"/>
                <a:gridCol w="2792281"/>
                <a:gridCol w="2792281"/>
              </a:tblGrid>
              <a:tr h="370840">
                <a:tc>
                  <a:txBody>
                    <a:bodyPr/>
                    <a:lstStyle/>
                    <a:p>
                      <a:r>
                        <a:rPr lang="en-US" sz="1400" dirty="0" smtClean="0"/>
                        <a:t>Category</a:t>
                      </a:r>
                      <a:endParaRPr lang="en-US" sz="1400" dirty="0"/>
                    </a:p>
                  </a:txBody>
                  <a:tcPr marL="84406" marR="84406"/>
                </a:tc>
                <a:tc>
                  <a:txBody>
                    <a:bodyPr/>
                    <a:lstStyle/>
                    <a:p>
                      <a:r>
                        <a:rPr lang="en-US" sz="1400" dirty="0" smtClean="0"/>
                        <a:t>Number</a:t>
                      </a:r>
                      <a:endParaRPr lang="en-US" sz="1400" dirty="0"/>
                    </a:p>
                  </a:txBody>
                  <a:tcPr marL="84406" marR="84406"/>
                </a:tc>
                <a:tc>
                  <a:txBody>
                    <a:bodyPr/>
                    <a:lstStyle/>
                    <a:p>
                      <a:r>
                        <a:rPr lang="en-US" sz="1400" dirty="0" smtClean="0"/>
                        <a:t>Remarks</a:t>
                      </a:r>
                      <a:endParaRPr lang="en-US" sz="1400" dirty="0"/>
                    </a:p>
                  </a:txBody>
                  <a:tcPr marL="84406" marR="84406"/>
                </a:tc>
              </a:tr>
              <a:tr h="370840">
                <a:tc>
                  <a:txBody>
                    <a:bodyPr/>
                    <a:lstStyle/>
                    <a:p>
                      <a:r>
                        <a:rPr lang="en-US" sz="1400" dirty="0" smtClean="0">
                          <a:latin typeface="Arial" pitchFamily="34" charset="0"/>
                          <a:cs typeface="Arial" pitchFamily="34" charset="0"/>
                        </a:rPr>
                        <a:t>Registered</a:t>
                      </a:r>
                      <a:r>
                        <a:rPr lang="en-US" sz="1400" baseline="0" dirty="0" smtClean="0">
                          <a:latin typeface="Arial" pitchFamily="34" charset="0"/>
                          <a:cs typeface="Arial" pitchFamily="34" charset="0"/>
                        </a:rPr>
                        <a:t> Users</a:t>
                      </a:r>
                      <a:endParaRPr lang="en-US" sz="1400" dirty="0">
                        <a:latin typeface="Arial" pitchFamily="34" charset="0"/>
                        <a:cs typeface="Arial" pitchFamily="34" charset="0"/>
                      </a:endParaRPr>
                    </a:p>
                  </a:txBody>
                  <a:tcPr marL="84406" marR="84406" anchor="ctr"/>
                </a:tc>
                <a:tc>
                  <a:txBody>
                    <a:bodyPr/>
                    <a:lstStyle/>
                    <a:p>
                      <a:r>
                        <a:rPr lang="en-US" sz="1400" dirty="0" smtClean="0">
                          <a:latin typeface="Arial" pitchFamily="34" charset="0"/>
                          <a:cs typeface="Arial" pitchFamily="34" charset="0"/>
                        </a:rPr>
                        <a:t>1000</a:t>
                      </a:r>
                      <a:endParaRPr lang="en-US" sz="1400" dirty="0">
                        <a:latin typeface="Arial" pitchFamily="34" charset="0"/>
                        <a:cs typeface="Arial" pitchFamily="34" charset="0"/>
                      </a:endParaRPr>
                    </a:p>
                  </a:txBody>
                  <a:tcPr marL="84406" marR="84406" anchor="ctr"/>
                </a:tc>
                <a:tc>
                  <a:txBody>
                    <a:bodyPr/>
                    <a:lstStyle/>
                    <a:p>
                      <a:r>
                        <a:rPr lang="en-US" sz="1200" dirty="0" smtClean="0">
                          <a:latin typeface="Arial" pitchFamily="34" charset="0"/>
                          <a:cs typeface="Arial" pitchFamily="34" charset="0"/>
                        </a:rPr>
                        <a:t>Integrity is tested against 15,000 registered</a:t>
                      </a:r>
                      <a:r>
                        <a:rPr lang="en-US" sz="1200" baseline="0" dirty="0" smtClean="0">
                          <a:latin typeface="Arial" pitchFamily="34" charset="0"/>
                          <a:cs typeface="Arial" pitchFamily="34" charset="0"/>
                        </a:rPr>
                        <a:t> Users.</a:t>
                      </a:r>
                      <a:endParaRPr lang="en-US" sz="1200" dirty="0">
                        <a:latin typeface="Arial" pitchFamily="34" charset="0"/>
                        <a:cs typeface="Arial" pitchFamily="34" charset="0"/>
                      </a:endParaRPr>
                    </a:p>
                  </a:txBody>
                  <a:tcPr marL="84406" marR="84406" anchor="ctr"/>
                </a:tc>
              </a:tr>
              <a:tr h="370840">
                <a:tc>
                  <a:txBody>
                    <a:bodyPr/>
                    <a:lstStyle/>
                    <a:p>
                      <a:r>
                        <a:rPr lang="en-US" sz="1400" dirty="0" smtClean="0">
                          <a:latin typeface="Arial" pitchFamily="34" charset="0"/>
                          <a:cs typeface="Arial" pitchFamily="34" charset="0"/>
                        </a:rPr>
                        <a:t>Organization</a:t>
                      </a:r>
                      <a:endParaRPr lang="en-US" sz="1400" dirty="0">
                        <a:latin typeface="Arial" pitchFamily="34" charset="0"/>
                        <a:cs typeface="Arial" pitchFamily="34" charset="0"/>
                      </a:endParaRPr>
                    </a:p>
                  </a:txBody>
                  <a:tcPr marL="84406" marR="84406" anchor="ctr"/>
                </a:tc>
                <a:tc>
                  <a:txBody>
                    <a:bodyPr/>
                    <a:lstStyle/>
                    <a:p>
                      <a:pPr marL="285750" indent="-285750">
                        <a:buFont typeface="Wingdings"/>
                        <a:buChar char="Ø"/>
                      </a:pPr>
                      <a:r>
                        <a:rPr lang="en-US" sz="1400" dirty="0" smtClean="0">
                          <a:latin typeface="Arial" pitchFamily="34" charset="0"/>
                          <a:cs typeface="Arial" pitchFamily="34" charset="0"/>
                        </a:rPr>
                        <a:t>Hundreds</a:t>
                      </a:r>
                      <a:endParaRPr lang="en-US" sz="1400" dirty="0">
                        <a:latin typeface="Arial" pitchFamily="34" charset="0"/>
                        <a:cs typeface="Arial" pitchFamily="34" charset="0"/>
                      </a:endParaRPr>
                    </a:p>
                  </a:txBody>
                  <a:tcPr marL="84406" marR="84406" anchor="ctr"/>
                </a:tc>
                <a:tc>
                  <a:txBody>
                    <a:bodyPr/>
                    <a:lstStyle/>
                    <a:p>
                      <a:r>
                        <a:rPr lang="en-US" sz="1200" dirty="0" smtClean="0">
                          <a:latin typeface="Arial" pitchFamily="34" charset="0"/>
                          <a:cs typeface="Arial" pitchFamily="34" charset="0"/>
                        </a:rPr>
                        <a:t>There is no Limit in Organizations using Integrity</a:t>
                      </a:r>
                      <a:endParaRPr lang="en-US" sz="1200" dirty="0">
                        <a:latin typeface="Arial" pitchFamily="34" charset="0"/>
                        <a:cs typeface="Arial" pitchFamily="34" charset="0"/>
                      </a:endParaRPr>
                    </a:p>
                  </a:txBody>
                  <a:tcPr marL="84406" marR="84406" anchor="ctr"/>
                </a:tc>
              </a:tr>
              <a:tr h="370840">
                <a:tc>
                  <a:txBody>
                    <a:bodyPr/>
                    <a:lstStyle/>
                    <a:p>
                      <a:r>
                        <a:rPr lang="en-US" sz="1400" dirty="0" smtClean="0">
                          <a:latin typeface="Arial" pitchFamily="34" charset="0"/>
                          <a:cs typeface="Arial" pitchFamily="34" charset="0"/>
                        </a:rPr>
                        <a:t>Concurrent Users</a:t>
                      </a:r>
                      <a:endParaRPr lang="en-US" sz="1400" dirty="0">
                        <a:latin typeface="Arial" pitchFamily="34" charset="0"/>
                        <a:cs typeface="Arial" pitchFamily="34" charset="0"/>
                      </a:endParaRPr>
                    </a:p>
                  </a:txBody>
                  <a:tcPr marL="84406" marR="84406" anchor="ctr"/>
                </a:tc>
                <a:tc>
                  <a:txBody>
                    <a:bodyPr/>
                    <a:lstStyle/>
                    <a:p>
                      <a:r>
                        <a:rPr lang="en-US" sz="1400" dirty="0" smtClean="0">
                          <a:latin typeface="Arial" pitchFamily="34" charset="0"/>
                          <a:cs typeface="Arial" pitchFamily="34" charset="0"/>
                        </a:rPr>
                        <a:t>100</a:t>
                      </a:r>
                      <a:endParaRPr lang="en-US" sz="1400" dirty="0">
                        <a:latin typeface="Arial" pitchFamily="34" charset="0"/>
                        <a:cs typeface="Arial" pitchFamily="34" charset="0"/>
                      </a:endParaRPr>
                    </a:p>
                  </a:txBody>
                  <a:tcPr marL="84406" marR="84406" anchor="ctr"/>
                </a:tc>
                <a:tc>
                  <a:txBody>
                    <a:bodyPr/>
                    <a:lstStyle/>
                    <a:p>
                      <a:r>
                        <a:rPr lang="en-US" sz="1200" dirty="0" smtClean="0">
                          <a:latin typeface="Arial" pitchFamily="34" charset="0"/>
                          <a:cs typeface="Arial" pitchFamily="34" charset="0"/>
                        </a:rPr>
                        <a:t>Integrity is tested against 2,500</a:t>
                      </a:r>
                      <a:r>
                        <a:rPr lang="en-US" sz="1200" baseline="0" dirty="0" smtClean="0">
                          <a:latin typeface="Arial" pitchFamily="34" charset="0"/>
                          <a:cs typeface="Arial" pitchFamily="34" charset="0"/>
                        </a:rPr>
                        <a:t> concurrent Users</a:t>
                      </a:r>
                      <a:endParaRPr lang="en-US" sz="1200" dirty="0">
                        <a:latin typeface="Arial" pitchFamily="34" charset="0"/>
                        <a:cs typeface="Arial" pitchFamily="34" charset="0"/>
                      </a:endParaRPr>
                    </a:p>
                  </a:txBody>
                  <a:tcPr marL="84406" marR="84406" anchor="ctr"/>
                </a:tc>
              </a:tr>
              <a:tr h="370840">
                <a:tc>
                  <a:txBody>
                    <a:bodyPr/>
                    <a:lstStyle/>
                    <a:p>
                      <a:r>
                        <a:rPr lang="en-US" sz="1400" dirty="0" smtClean="0">
                          <a:latin typeface="Arial" pitchFamily="34" charset="0"/>
                          <a:cs typeface="Arial" pitchFamily="34" charset="0"/>
                        </a:rPr>
                        <a:t>Registered Issue</a:t>
                      </a:r>
                      <a:endParaRPr lang="en-US" sz="1400" dirty="0">
                        <a:latin typeface="Arial" pitchFamily="34" charset="0"/>
                        <a:cs typeface="Arial" pitchFamily="34" charset="0"/>
                      </a:endParaRPr>
                    </a:p>
                  </a:txBody>
                  <a:tcPr marL="84406" marR="84406" anchor="ctr"/>
                </a:tc>
                <a:tc>
                  <a:txBody>
                    <a:bodyPr/>
                    <a:lstStyle/>
                    <a:p>
                      <a:r>
                        <a:rPr lang="en-US" sz="1400" dirty="0" smtClean="0">
                          <a:latin typeface="Arial" pitchFamily="34" charset="0"/>
                          <a:cs typeface="Arial" pitchFamily="34" charset="0"/>
                        </a:rPr>
                        <a:t>1,000,000</a:t>
                      </a:r>
                      <a:endParaRPr lang="en-US" sz="1400" dirty="0">
                        <a:latin typeface="Arial" pitchFamily="34" charset="0"/>
                        <a:cs typeface="Arial" pitchFamily="34" charset="0"/>
                      </a:endParaRPr>
                    </a:p>
                  </a:txBody>
                  <a:tcPr marL="84406" marR="84406" anchor="ctr"/>
                </a:tc>
                <a:tc>
                  <a:txBody>
                    <a:bodyPr/>
                    <a:lstStyle/>
                    <a:p>
                      <a:r>
                        <a:rPr lang="en-US" sz="1200" dirty="0" smtClean="0">
                          <a:latin typeface="Arial" pitchFamily="34" charset="0"/>
                          <a:cs typeface="Arial" pitchFamily="34" charset="0"/>
                        </a:rPr>
                        <a:t>As long as the underlying Database has the Performance,</a:t>
                      </a:r>
                      <a:r>
                        <a:rPr lang="en-US" sz="1200" baseline="0" dirty="0" smtClean="0">
                          <a:latin typeface="Arial" pitchFamily="34" charset="0"/>
                          <a:cs typeface="Arial" pitchFamily="34" charset="0"/>
                        </a:rPr>
                        <a:t> there is no Limit for Integrity</a:t>
                      </a:r>
                      <a:endParaRPr lang="en-US" sz="1200" dirty="0">
                        <a:latin typeface="Arial" pitchFamily="34" charset="0"/>
                        <a:cs typeface="Arial" pitchFamily="34" charset="0"/>
                      </a:endParaRPr>
                    </a:p>
                  </a:txBody>
                  <a:tcPr marL="84406" marR="84406" anchor="ctr"/>
                </a:tc>
              </a:tr>
            </a:tbl>
          </a:graphicData>
        </a:graphic>
      </p:graphicFrame>
      <p:sp>
        <p:nvSpPr>
          <p:cNvPr id="5" name="Content Placeholder 1"/>
          <p:cNvSpPr txBox="1">
            <a:spLocks/>
          </p:cNvSpPr>
          <p:nvPr/>
        </p:nvSpPr>
        <p:spPr>
          <a:xfrm>
            <a:off x="3732858" y="4085335"/>
            <a:ext cx="2700768" cy="2514600"/>
          </a:xfrm>
          <a:prstGeom prst="rect">
            <a:avLst/>
          </a:prstGeom>
        </p:spPr>
        <p:txBody>
          <a:bodyPr/>
          <a:lstStyle>
            <a:lvl1pPr marL="230188" indent="-230188" algn="l" defTabSz="914400" rtl="0" eaLnBrk="1" latinLnBrk="0" hangingPunct="1">
              <a:spcBef>
                <a:spcPts val="1800"/>
              </a:spcBef>
              <a:buClr>
                <a:schemeClr val="accent1"/>
              </a:buClr>
              <a:buFont typeface="Wingdings" pitchFamily="2" charset="2"/>
              <a:buChar char="§"/>
              <a:defRPr sz="2000" kern="1200">
                <a:solidFill>
                  <a:schemeClr val="accent1"/>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600" b="1" dirty="0" smtClean="0">
                <a:solidFill>
                  <a:schemeClr val="tx1">
                    <a:lumMod val="50000"/>
                  </a:schemeClr>
                </a:solidFill>
              </a:rPr>
              <a:t>Oracle Database Server</a:t>
            </a:r>
          </a:p>
          <a:p>
            <a:pPr>
              <a:lnSpc>
                <a:spcPct val="150000"/>
              </a:lnSpc>
              <a:spcBef>
                <a:spcPts val="600"/>
              </a:spcBef>
            </a:pPr>
            <a:r>
              <a:rPr lang="en-US" sz="1400" dirty="0" smtClean="0">
                <a:solidFill>
                  <a:schemeClr val="tx1">
                    <a:lumMod val="50000"/>
                  </a:schemeClr>
                </a:solidFill>
              </a:rPr>
              <a:t>Sun Server M4000</a:t>
            </a:r>
          </a:p>
          <a:p>
            <a:pPr>
              <a:lnSpc>
                <a:spcPct val="150000"/>
              </a:lnSpc>
              <a:spcBef>
                <a:spcPts val="600"/>
              </a:spcBef>
            </a:pPr>
            <a:r>
              <a:rPr lang="en-US" sz="1400" dirty="0" smtClean="0">
                <a:solidFill>
                  <a:schemeClr val="tx1">
                    <a:lumMod val="50000"/>
                  </a:schemeClr>
                </a:solidFill>
              </a:rPr>
              <a:t>4x4 CPU Cores</a:t>
            </a:r>
          </a:p>
          <a:p>
            <a:pPr>
              <a:lnSpc>
                <a:spcPct val="150000"/>
              </a:lnSpc>
              <a:spcBef>
                <a:spcPts val="600"/>
              </a:spcBef>
            </a:pPr>
            <a:r>
              <a:rPr lang="en-US" sz="1400" dirty="0" smtClean="0">
                <a:solidFill>
                  <a:schemeClr val="tx1">
                    <a:lumMod val="50000"/>
                  </a:schemeClr>
                </a:solidFill>
              </a:rPr>
              <a:t>16 GB Memory</a:t>
            </a:r>
          </a:p>
          <a:p>
            <a:pPr>
              <a:lnSpc>
                <a:spcPct val="150000"/>
              </a:lnSpc>
              <a:spcBef>
                <a:spcPts val="600"/>
              </a:spcBef>
            </a:pPr>
            <a:r>
              <a:rPr lang="en-US" sz="1400" dirty="0" smtClean="0">
                <a:solidFill>
                  <a:schemeClr val="tx1">
                    <a:lumMod val="50000"/>
                  </a:schemeClr>
                </a:solidFill>
              </a:rPr>
              <a:t>Sun Solaris 10 (5.10)</a:t>
            </a:r>
          </a:p>
          <a:p>
            <a:pPr>
              <a:lnSpc>
                <a:spcPct val="150000"/>
              </a:lnSpc>
              <a:spcBef>
                <a:spcPts val="600"/>
              </a:spcBef>
            </a:pPr>
            <a:r>
              <a:rPr lang="en-US" sz="1400" dirty="0" smtClean="0">
                <a:solidFill>
                  <a:schemeClr val="tx1">
                    <a:lumMod val="50000"/>
                  </a:schemeClr>
                </a:solidFill>
              </a:rPr>
              <a:t>Oracle 11G R2</a:t>
            </a:r>
          </a:p>
          <a:p>
            <a:endParaRPr lang="en-US" sz="1400" dirty="0">
              <a:solidFill>
                <a:schemeClr val="tx1">
                  <a:lumMod val="50000"/>
                </a:schemeClr>
              </a:solidFill>
            </a:endParaRPr>
          </a:p>
        </p:txBody>
      </p:sp>
      <p:sp>
        <p:nvSpPr>
          <p:cNvPr id="7" name="Content Placeholder 1"/>
          <p:cNvSpPr txBox="1">
            <a:spLocks/>
          </p:cNvSpPr>
          <p:nvPr/>
        </p:nvSpPr>
        <p:spPr>
          <a:xfrm>
            <a:off x="205311" y="4221568"/>
            <a:ext cx="3499182" cy="2031026"/>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accent1"/>
              </a:buClr>
              <a:buFont typeface="Wingdings" pitchFamily="2" charset="2"/>
              <a:buChar char="§"/>
              <a:defRPr sz="2000" kern="1200">
                <a:solidFill>
                  <a:schemeClr val="accent1"/>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tx1">
                    <a:lumMod val="50000"/>
                  </a:schemeClr>
                </a:solidFill>
              </a:rPr>
              <a:t>Integrity Server</a:t>
            </a:r>
          </a:p>
          <a:p>
            <a:r>
              <a:rPr lang="en-US" sz="1400" dirty="0" smtClean="0">
                <a:solidFill>
                  <a:schemeClr val="tx1">
                    <a:lumMod val="50000"/>
                  </a:schemeClr>
                </a:solidFill>
              </a:rPr>
              <a:t>Windows Server 2008 R2 Enterprise 64 bit</a:t>
            </a:r>
          </a:p>
          <a:p>
            <a:r>
              <a:rPr lang="en-US" sz="1400" dirty="0" smtClean="0">
                <a:solidFill>
                  <a:schemeClr val="tx1">
                    <a:lumMod val="50000"/>
                  </a:schemeClr>
                </a:solidFill>
              </a:rPr>
              <a:t>16 GB Memory</a:t>
            </a:r>
          </a:p>
          <a:p>
            <a:r>
              <a:rPr lang="en-US" sz="1400" dirty="0" smtClean="0">
                <a:solidFill>
                  <a:schemeClr val="tx1">
                    <a:lumMod val="50000"/>
                  </a:schemeClr>
                </a:solidFill>
              </a:rPr>
              <a:t>4x4 CPU cores</a:t>
            </a:r>
          </a:p>
          <a:p>
            <a:r>
              <a:rPr lang="en-US" sz="1400" dirty="0" smtClean="0">
                <a:solidFill>
                  <a:schemeClr val="tx1">
                    <a:lumMod val="50000"/>
                  </a:schemeClr>
                </a:solidFill>
              </a:rPr>
              <a:t>150 GB </a:t>
            </a:r>
            <a:r>
              <a:rPr lang="en-US" sz="1400" dirty="0" err="1" smtClean="0">
                <a:solidFill>
                  <a:schemeClr val="tx1">
                    <a:lumMod val="50000"/>
                  </a:schemeClr>
                </a:solidFill>
              </a:rPr>
              <a:t>Harddisk</a:t>
            </a:r>
            <a:r>
              <a:rPr lang="en-US" sz="1400" dirty="0" smtClean="0">
                <a:solidFill>
                  <a:schemeClr val="tx1">
                    <a:lumMod val="50000"/>
                  </a:schemeClr>
                </a:solidFill>
              </a:rPr>
              <a:t> Space</a:t>
            </a:r>
          </a:p>
          <a:p>
            <a:endParaRPr lang="en-US" sz="1400" dirty="0">
              <a:solidFill>
                <a:schemeClr val="tx1">
                  <a:lumMod val="50000"/>
                </a:schemeClr>
              </a:solidFill>
            </a:endParaRPr>
          </a:p>
        </p:txBody>
      </p:sp>
      <p:sp>
        <p:nvSpPr>
          <p:cNvPr id="8" name="Rectangle 4"/>
          <p:cNvSpPr>
            <a:spLocks noChangeArrowheads="1"/>
          </p:cNvSpPr>
          <p:nvPr/>
        </p:nvSpPr>
        <p:spPr bwMode="auto">
          <a:xfrm>
            <a:off x="203311" y="979979"/>
            <a:ext cx="8705850" cy="590931"/>
          </a:xfrm>
          <a:prstGeom prst="rect">
            <a:avLst/>
          </a:prstGeom>
          <a:noFill/>
          <a:ln w="9525" algn="ctr">
            <a:noFill/>
            <a:miter lim="800000"/>
            <a:headEnd/>
            <a:tailEnd/>
          </a:ln>
        </p:spPr>
        <p:txBody>
          <a:bodyPr lIns="0" tIns="0" rIns="0" bIns="0">
            <a:spAutoFit/>
          </a:bodyPr>
          <a:lstStyle/>
          <a:p>
            <a:pPr algn="just" defTabSz="1393825" latinLnBrk="0">
              <a:lnSpc>
                <a:spcPct val="120000"/>
              </a:lnSpc>
            </a:pPr>
            <a:r>
              <a:rPr lang="ko-KR" altLang="en-US" sz="1600" b="1" dirty="0" smtClean="0">
                <a:solidFill>
                  <a:schemeClr val="tx1">
                    <a:lumMod val="50000"/>
                  </a:schemeClr>
                </a:solidFill>
                <a:latin typeface="맑은 고딕" pitchFamily="50" charset="-127"/>
                <a:ea typeface="맑은 고딕" pitchFamily="50" charset="-127"/>
              </a:rPr>
              <a:t>성능요구 사항에 대한 사례를 하기와 같이 제시하며</a:t>
            </a:r>
            <a:r>
              <a:rPr lang="en-US" altLang="ko-KR" sz="1600" b="1" dirty="0" smtClean="0">
                <a:solidFill>
                  <a:schemeClr val="tx1">
                    <a:lumMod val="50000"/>
                  </a:schemeClr>
                </a:solidFill>
                <a:latin typeface="맑은 고딕" pitchFamily="50" charset="-127"/>
                <a:ea typeface="맑은 고딕" pitchFamily="50" charset="-127"/>
              </a:rPr>
              <a:t>, </a:t>
            </a:r>
            <a:r>
              <a:rPr lang="ko-KR" altLang="en-US" sz="1600" b="1" dirty="0" smtClean="0">
                <a:solidFill>
                  <a:schemeClr val="tx1">
                    <a:lumMod val="50000"/>
                  </a:schemeClr>
                </a:solidFill>
                <a:latin typeface="맑은 고딕" pitchFamily="50" charset="-127"/>
                <a:ea typeface="맑은 고딕" pitchFamily="50" charset="-127"/>
              </a:rPr>
              <a:t>당시 이용된 </a:t>
            </a:r>
            <a:r>
              <a:rPr lang="en-US" altLang="ko-KR" sz="1600" b="1" dirty="0" smtClean="0">
                <a:solidFill>
                  <a:schemeClr val="tx1">
                    <a:lumMod val="50000"/>
                  </a:schemeClr>
                </a:solidFill>
                <a:latin typeface="맑은 고딕" pitchFamily="50" charset="-127"/>
                <a:ea typeface="맑은 고딕" pitchFamily="50" charset="-127"/>
              </a:rPr>
              <a:t>Server</a:t>
            </a:r>
            <a:r>
              <a:rPr lang="ko-KR" altLang="en-US" sz="1600" b="1" dirty="0" smtClean="0">
                <a:solidFill>
                  <a:schemeClr val="tx1">
                    <a:lumMod val="50000"/>
                  </a:schemeClr>
                </a:solidFill>
                <a:latin typeface="맑은 고딕" pitchFamily="50" charset="-127"/>
                <a:ea typeface="맑은 고딕" pitchFamily="50" charset="-127"/>
              </a:rPr>
              <a:t>사양은 아래와 같습니다</a:t>
            </a:r>
            <a:r>
              <a:rPr lang="en-US" altLang="ko-KR" sz="1600" b="1" dirty="0" smtClean="0">
                <a:solidFill>
                  <a:schemeClr val="tx1">
                    <a:lumMod val="50000"/>
                  </a:schemeClr>
                </a:solidFill>
                <a:latin typeface="맑은 고딕" pitchFamily="50" charset="-127"/>
                <a:ea typeface="맑은 고딕" pitchFamily="50" charset="-127"/>
              </a:rPr>
              <a:t>.</a:t>
            </a:r>
            <a:endParaRPr lang="ko-KR" altLang="ko-KR" sz="1600" b="1" dirty="0">
              <a:solidFill>
                <a:schemeClr val="tx1">
                  <a:lumMod val="50000"/>
                </a:schemeClr>
              </a:solidFill>
              <a:latin typeface="맑은 고딕" pitchFamily="50" charset="-127"/>
              <a:ea typeface="맑은 고딕" pitchFamily="50" charset="-127"/>
            </a:endParaRPr>
          </a:p>
        </p:txBody>
      </p:sp>
      <p:sp>
        <p:nvSpPr>
          <p:cNvPr id="10" name="Content Placeholder 1"/>
          <p:cNvSpPr txBox="1">
            <a:spLocks/>
          </p:cNvSpPr>
          <p:nvPr/>
        </p:nvSpPr>
        <p:spPr>
          <a:xfrm>
            <a:off x="6180635" y="4065016"/>
            <a:ext cx="2822688" cy="2264665"/>
          </a:xfrm>
          <a:prstGeom prst="rect">
            <a:avLst/>
          </a:prstGeom>
        </p:spPr>
        <p:txBody>
          <a:bodyPr/>
          <a:lstStyle>
            <a:lvl1pPr marL="230188" indent="-230188" algn="l" defTabSz="914400" rtl="0" eaLnBrk="1" latinLnBrk="0" hangingPunct="1">
              <a:spcBef>
                <a:spcPts val="1800"/>
              </a:spcBef>
              <a:buClr>
                <a:schemeClr val="accent1"/>
              </a:buClr>
              <a:buFont typeface="Wingdings" pitchFamily="2" charset="2"/>
              <a:buChar char="§"/>
              <a:defRPr sz="2000" kern="1200">
                <a:solidFill>
                  <a:schemeClr val="accent1"/>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600" b="1" dirty="0" smtClean="0">
                <a:solidFill>
                  <a:schemeClr val="tx1">
                    <a:lumMod val="50000"/>
                  </a:schemeClr>
                </a:solidFill>
              </a:rPr>
              <a:t>Federated Server</a:t>
            </a:r>
          </a:p>
          <a:p>
            <a:pPr>
              <a:lnSpc>
                <a:spcPct val="150000"/>
              </a:lnSpc>
              <a:spcBef>
                <a:spcPts val="600"/>
              </a:spcBef>
            </a:pPr>
            <a:r>
              <a:rPr lang="en-US" sz="1400" dirty="0" smtClean="0">
                <a:solidFill>
                  <a:schemeClr val="tx1">
                    <a:lumMod val="50000"/>
                  </a:schemeClr>
                </a:solidFill>
              </a:rPr>
              <a:t>Winders Server 2008 64bit</a:t>
            </a:r>
          </a:p>
          <a:p>
            <a:pPr>
              <a:lnSpc>
                <a:spcPct val="150000"/>
              </a:lnSpc>
              <a:spcBef>
                <a:spcPts val="600"/>
              </a:spcBef>
            </a:pPr>
            <a:r>
              <a:rPr lang="en-US" sz="1400" dirty="0" smtClean="0">
                <a:solidFill>
                  <a:schemeClr val="tx1">
                    <a:lumMod val="50000"/>
                  </a:schemeClr>
                </a:solidFill>
              </a:rPr>
              <a:t>16 GB Memory</a:t>
            </a:r>
          </a:p>
          <a:p>
            <a:pPr>
              <a:lnSpc>
                <a:spcPct val="150000"/>
              </a:lnSpc>
              <a:spcBef>
                <a:spcPts val="600"/>
              </a:spcBef>
            </a:pPr>
            <a:r>
              <a:rPr lang="en-US" sz="1400" dirty="0" smtClean="0">
                <a:solidFill>
                  <a:schemeClr val="tx1">
                    <a:lumMod val="50000"/>
                  </a:schemeClr>
                </a:solidFill>
              </a:rPr>
              <a:t>150GB </a:t>
            </a:r>
            <a:r>
              <a:rPr lang="en-US" sz="1400" dirty="0" err="1" smtClean="0">
                <a:solidFill>
                  <a:schemeClr val="tx1">
                    <a:lumMod val="50000"/>
                  </a:schemeClr>
                </a:solidFill>
              </a:rPr>
              <a:t>Harddisk</a:t>
            </a:r>
            <a:r>
              <a:rPr lang="en-US" sz="1400" dirty="0" smtClean="0">
                <a:solidFill>
                  <a:schemeClr val="tx1">
                    <a:lumMod val="50000"/>
                  </a:schemeClr>
                </a:solidFill>
              </a:rPr>
              <a:t> </a:t>
            </a:r>
          </a:p>
          <a:p>
            <a:pPr>
              <a:lnSpc>
                <a:spcPct val="150000"/>
              </a:lnSpc>
              <a:spcBef>
                <a:spcPts val="600"/>
              </a:spcBef>
              <a:buNone/>
            </a:pPr>
            <a:r>
              <a:rPr lang="en-US" sz="1400" dirty="0" smtClean="0">
                <a:solidFill>
                  <a:schemeClr val="tx1">
                    <a:lumMod val="50000"/>
                  </a:schemeClr>
                </a:solidFill>
              </a:rPr>
              <a:t>►(Preferably fast  like 15.000rpm)</a:t>
            </a:r>
          </a:p>
          <a:p>
            <a:pPr>
              <a:buNone/>
            </a:pPr>
            <a:endParaRPr lang="en-US" sz="1400" dirty="0">
              <a:solidFill>
                <a:schemeClr val="tx1">
                  <a:lumMod val="50000"/>
                </a:schemeClr>
              </a:solidFill>
            </a:endParaRPr>
          </a:p>
        </p:txBody>
      </p:sp>
    </p:spTree>
    <p:extLst>
      <p:ext uri="{BB962C8B-B14F-4D97-AF65-F5344CB8AC3E}">
        <p14:creationId xmlns:p14="http://schemas.microsoft.com/office/powerpoint/2010/main" val="3994486010"/>
      </p:ext>
    </p:extLst>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0" tIns="0" rIns="0" bIns="0" rtlCol="0" anchor="ctr" anchorCtr="0">
            <a:noAutofit/>
          </a:bodyPr>
          <a:lstStyle/>
          <a:p>
            <a:pPr defTabSz="1393825">
              <a:lnSpc>
                <a:spcPct val="120000"/>
              </a:lnSpc>
            </a:pPr>
            <a:r>
              <a:rPr lang="en-US" altLang="ko-KR" b="1" dirty="0" smtClean="0">
                <a:latin typeface="맑은 고딕" pitchFamily="50" charset="-127"/>
                <a:ea typeface="맑은 고딕" pitchFamily="50" charset="-127"/>
              </a:rPr>
              <a:t>Reference</a:t>
            </a:r>
            <a:endParaRPr lang="ko-KR" altLang="en-US" b="1" dirty="0">
              <a:latin typeface="맑은 고딕" pitchFamily="50" charset="-127"/>
              <a:ea typeface="맑은 고딕" pitchFamily="50" charset="-127"/>
            </a:endParaRPr>
          </a:p>
        </p:txBody>
      </p:sp>
      <p:graphicFrame>
        <p:nvGraphicFramePr>
          <p:cNvPr id="6" name="표 5"/>
          <p:cNvGraphicFramePr>
            <a:graphicFrameLocks noGrp="1"/>
          </p:cNvGraphicFramePr>
          <p:nvPr>
            <p:extLst>
              <p:ext uri="{D42A27DB-BD31-4B8C-83A1-F6EECF244321}">
                <p14:modId xmlns:p14="http://schemas.microsoft.com/office/powerpoint/2010/main" val="140257865"/>
              </p:ext>
            </p:extLst>
          </p:nvPr>
        </p:nvGraphicFramePr>
        <p:xfrm>
          <a:off x="1199890" y="1196752"/>
          <a:ext cx="6720408" cy="5029200"/>
        </p:xfrm>
        <a:graphic>
          <a:graphicData uri="http://schemas.openxmlformats.org/drawingml/2006/table">
            <a:tbl>
              <a:tblPr firstRow="1" bandRow="1">
                <a:tableStyleId>{5C22544A-7EE6-4342-B048-85BDC9FD1C3A}</a:tableStyleId>
              </a:tblPr>
              <a:tblGrid>
                <a:gridCol w="959768"/>
                <a:gridCol w="3096344"/>
                <a:gridCol w="2664296"/>
              </a:tblGrid>
              <a:tr h="370840">
                <a:tc>
                  <a:txBody>
                    <a:bodyPr/>
                    <a:lstStyle/>
                    <a:p>
                      <a:pPr algn="ctr" latinLnBrk="1"/>
                      <a:r>
                        <a:rPr lang="ko-KR" altLang="en-US" sz="2400" dirty="0" smtClean="0"/>
                        <a:t>순위</a:t>
                      </a:r>
                      <a:endParaRPr lang="ko-KR" altLang="en-US" sz="2400" dirty="0"/>
                    </a:p>
                  </a:txBody>
                  <a:tcPr/>
                </a:tc>
                <a:tc>
                  <a:txBody>
                    <a:bodyPr/>
                    <a:lstStyle/>
                    <a:p>
                      <a:pPr algn="ctr" latinLnBrk="1"/>
                      <a:r>
                        <a:rPr lang="ko-KR" altLang="en-US" sz="2400" dirty="0" err="1" smtClean="0"/>
                        <a:t>업체명</a:t>
                      </a:r>
                      <a:r>
                        <a:rPr lang="en-US" altLang="ko-KR" sz="2400" dirty="0" smtClean="0"/>
                        <a:t>(</a:t>
                      </a:r>
                      <a:r>
                        <a:rPr lang="ko-KR" altLang="en-US" sz="2400" dirty="0" smtClean="0"/>
                        <a:t>국가</a:t>
                      </a:r>
                      <a:r>
                        <a:rPr lang="en-US" altLang="ko-KR" sz="2400" dirty="0" smtClean="0"/>
                        <a:t>)</a:t>
                      </a:r>
                      <a:endParaRPr lang="ko-KR" altLang="en-US" sz="2400" dirty="0"/>
                    </a:p>
                  </a:txBody>
                  <a:tcPr/>
                </a:tc>
                <a:tc>
                  <a:txBody>
                    <a:bodyPr/>
                    <a:lstStyle/>
                    <a:p>
                      <a:pPr algn="ctr" latinLnBrk="1"/>
                      <a:r>
                        <a:rPr lang="ko-KR" altLang="en-US" sz="2400" dirty="0" err="1" smtClean="0"/>
                        <a:t>연매출</a:t>
                      </a:r>
                      <a:r>
                        <a:rPr lang="en-US" altLang="ko-KR" sz="2400" dirty="0" smtClean="0"/>
                        <a:t>(</a:t>
                      </a:r>
                      <a:r>
                        <a:rPr lang="ko-KR" altLang="en-US" sz="2400" dirty="0" smtClean="0"/>
                        <a:t>달러</a:t>
                      </a:r>
                      <a:r>
                        <a:rPr lang="en-US" altLang="ko-KR" sz="2400" dirty="0" smtClean="0"/>
                        <a:t>)</a:t>
                      </a:r>
                      <a:endParaRPr lang="ko-KR" altLang="en-US" sz="2400" dirty="0"/>
                    </a:p>
                  </a:txBody>
                  <a:tcPr/>
                </a:tc>
              </a:tr>
              <a:tr h="370840">
                <a:tc>
                  <a:txBody>
                    <a:bodyPr/>
                    <a:lstStyle/>
                    <a:p>
                      <a:pPr algn="ctr" latinLnBrk="1"/>
                      <a:r>
                        <a:rPr lang="en-US" altLang="ko-KR" sz="2400" dirty="0" smtClean="0"/>
                        <a:t>1</a:t>
                      </a:r>
                      <a:endParaRPr lang="ko-KR" altLang="en-US" sz="2400" dirty="0"/>
                    </a:p>
                  </a:txBody>
                  <a:tcPr/>
                </a:tc>
                <a:tc>
                  <a:txBody>
                    <a:bodyPr/>
                    <a:lstStyle/>
                    <a:p>
                      <a:pPr latinLnBrk="1"/>
                      <a:r>
                        <a:rPr lang="ko-KR" altLang="en-US" sz="2400" dirty="0" err="1" smtClean="0"/>
                        <a:t>보쉬</a:t>
                      </a:r>
                      <a:r>
                        <a:rPr lang="en-US" altLang="ko-KR" sz="2400" dirty="0" smtClean="0"/>
                        <a:t>(</a:t>
                      </a:r>
                      <a:r>
                        <a:rPr lang="ko-KR" altLang="en-US" sz="2400" dirty="0" smtClean="0"/>
                        <a:t>독일</a:t>
                      </a:r>
                      <a:r>
                        <a:rPr lang="en-US" altLang="ko-KR" sz="2400" dirty="0" smtClean="0"/>
                        <a:t>)</a:t>
                      </a:r>
                      <a:endParaRPr lang="ko-KR" altLang="en-US" sz="2400" dirty="0"/>
                    </a:p>
                  </a:txBody>
                  <a:tcPr/>
                </a:tc>
                <a:tc>
                  <a:txBody>
                    <a:bodyPr/>
                    <a:lstStyle/>
                    <a:p>
                      <a:pPr latinLnBrk="1"/>
                      <a:r>
                        <a:rPr lang="en-US" altLang="ko-KR" sz="2400" dirty="0" smtClean="0"/>
                        <a:t>345</a:t>
                      </a:r>
                      <a:r>
                        <a:rPr lang="ko-KR" altLang="en-US" sz="2400" dirty="0" smtClean="0"/>
                        <a:t>억</a:t>
                      </a:r>
                      <a:r>
                        <a:rPr lang="en-US" altLang="ko-KR" sz="2400" dirty="0" smtClean="0"/>
                        <a:t>5500</a:t>
                      </a:r>
                      <a:r>
                        <a:rPr lang="ko-KR" altLang="en-US" sz="2400" dirty="0" smtClean="0"/>
                        <a:t>만</a:t>
                      </a:r>
                      <a:endParaRPr lang="ko-KR" altLang="en-US" sz="2400" dirty="0"/>
                    </a:p>
                  </a:txBody>
                  <a:tcPr/>
                </a:tc>
              </a:tr>
              <a:tr h="370840">
                <a:tc>
                  <a:txBody>
                    <a:bodyPr/>
                    <a:lstStyle/>
                    <a:p>
                      <a:pPr algn="ctr" latinLnBrk="1"/>
                      <a:r>
                        <a:rPr lang="en-US" altLang="ko-KR" sz="2400" dirty="0" smtClean="0"/>
                        <a:t>2</a:t>
                      </a:r>
                      <a:endParaRPr lang="ko-KR" altLang="en-US" sz="2400" dirty="0"/>
                    </a:p>
                  </a:txBody>
                  <a:tcPr/>
                </a:tc>
                <a:tc>
                  <a:txBody>
                    <a:bodyPr/>
                    <a:lstStyle/>
                    <a:p>
                      <a:pPr latinLnBrk="1"/>
                      <a:r>
                        <a:rPr lang="ko-KR" altLang="en-US" sz="2400" dirty="0" err="1" smtClean="0"/>
                        <a:t>덴소</a:t>
                      </a:r>
                      <a:r>
                        <a:rPr lang="en-US" altLang="ko-KR" sz="2400" dirty="0" smtClean="0"/>
                        <a:t>(</a:t>
                      </a:r>
                      <a:r>
                        <a:rPr lang="ko-KR" altLang="en-US" sz="2400" dirty="0" smtClean="0"/>
                        <a:t>일본</a:t>
                      </a:r>
                      <a:r>
                        <a:rPr lang="en-US" altLang="ko-KR" sz="2400" dirty="0" smtClean="0"/>
                        <a:t>)</a:t>
                      </a:r>
                      <a:endParaRPr lang="ko-KR" altLang="en-US" sz="2400" dirty="0"/>
                    </a:p>
                  </a:txBody>
                  <a:tcPr/>
                </a:tc>
                <a:tc>
                  <a:txBody>
                    <a:bodyPr/>
                    <a:lstStyle/>
                    <a:p>
                      <a:pPr latinLnBrk="1"/>
                      <a:r>
                        <a:rPr lang="en-US" altLang="ko-KR" sz="2400" dirty="0" smtClean="0"/>
                        <a:t>328</a:t>
                      </a:r>
                      <a:r>
                        <a:rPr lang="ko-KR" altLang="en-US" sz="2400" dirty="0" smtClean="0"/>
                        <a:t>억</a:t>
                      </a:r>
                      <a:r>
                        <a:rPr lang="en-US" altLang="ko-KR" sz="2400" dirty="0" smtClean="0"/>
                        <a:t>5000</a:t>
                      </a:r>
                      <a:r>
                        <a:rPr lang="ko-KR" altLang="en-US" sz="2400" dirty="0" smtClean="0"/>
                        <a:t>만</a:t>
                      </a:r>
                      <a:endParaRPr lang="ko-KR" altLang="en-US" sz="2400" dirty="0"/>
                    </a:p>
                  </a:txBody>
                  <a:tcPr/>
                </a:tc>
              </a:tr>
              <a:tr h="370840">
                <a:tc>
                  <a:txBody>
                    <a:bodyPr/>
                    <a:lstStyle/>
                    <a:p>
                      <a:pPr algn="ctr" latinLnBrk="1"/>
                      <a:r>
                        <a:rPr lang="en-US" altLang="ko-KR" sz="2400" dirty="0" smtClean="0"/>
                        <a:t>3</a:t>
                      </a:r>
                      <a:endParaRPr lang="ko-KR" altLang="en-US" sz="2400" dirty="0"/>
                    </a:p>
                  </a:txBody>
                  <a:tcPr/>
                </a:tc>
                <a:tc>
                  <a:txBody>
                    <a:bodyPr/>
                    <a:lstStyle/>
                    <a:p>
                      <a:pPr latinLnBrk="1"/>
                      <a:r>
                        <a:rPr lang="ko-KR" altLang="en-US" sz="2400" dirty="0" err="1" smtClean="0"/>
                        <a:t>콘티넨탈</a:t>
                      </a:r>
                      <a:r>
                        <a:rPr lang="en-US" altLang="ko-KR" sz="2400" dirty="0" smtClean="0"/>
                        <a:t>(</a:t>
                      </a:r>
                      <a:r>
                        <a:rPr lang="ko-KR" altLang="en-US" sz="2400" dirty="0" smtClean="0"/>
                        <a:t>독일</a:t>
                      </a:r>
                      <a:r>
                        <a:rPr lang="en-US" altLang="ko-KR" sz="2400" dirty="0" smtClean="0"/>
                        <a:t>)</a:t>
                      </a:r>
                      <a:endParaRPr lang="ko-KR" altLang="en-US" sz="2400" dirty="0"/>
                    </a:p>
                  </a:txBody>
                  <a:tcPr/>
                </a:tc>
                <a:tc>
                  <a:txBody>
                    <a:bodyPr/>
                    <a:lstStyle/>
                    <a:p>
                      <a:pPr latinLnBrk="1"/>
                      <a:r>
                        <a:rPr lang="en-US" altLang="ko-KR" sz="2400" dirty="0" smtClean="0"/>
                        <a:t>248</a:t>
                      </a:r>
                      <a:r>
                        <a:rPr lang="ko-KR" altLang="en-US" sz="2400" dirty="0" smtClean="0"/>
                        <a:t>억</a:t>
                      </a:r>
                      <a:r>
                        <a:rPr lang="en-US" altLang="ko-KR" sz="2400" dirty="0" smtClean="0"/>
                        <a:t>1900</a:t>
                      </a:r>
                      <a:r>
                        <a:rPr lang="ko-KR" altLang="en-US" sz="2400" dirty="0" smtClean="0"/>
                        <a:t>만</a:t>
                      </a:r>
                      <a:endParaRPr lang="ko-KR" altLang="en-US" sz="2400" dirty="0"/>
                    </a:p>
                  </a:txBody>
                  <a:tcPr/>
                </a:tc>
              </a:tr>
              <a:tr h="370840">
                <a:tc>
                  <a:txBody>
                    <a:bodyPr/>
                    <a:lstStyle/>
                    <a:p>
                      <a:pPr algn="ctr" latinLnBrk="1"/>
                      <a:r>
                        <a:rPr lang="en-US" altLang="ko-KR" sz="2400" dirty="0" smtClean="0"/>
                        <a:t>4</a:t>
                      </a:r>
                      <a:endParaRPr lang="ko-KR" altLang="en-US" sz="2400" dirty="0"/>
                    </a:p>
                  </a:txBody>
                  <a:tcPr/>
                </a:tc>
                <a:tc>
                  <a:txBody>
                    <a:bodyPr/>
                    <a:lstStyle/>
                    <a:p>
                      <a:pPr latinLnBrk="1"/>
                      <a:r>
                        <a:rPr lang="ko-KR" altLang="en-US" sz="2400" dirty="0" err="1" smtClean="0"/>
                        <a:t>아이신정기</a:t>
                      </a:r>
                      <a:r>
                        <a:rPr lang="en-US" altLang="ko-KR" sz="2400" dirty="0" smtClean="0"/>
                        <a:t>(</a:t>
                      </a:r>
                      <a:r>
                        <a:rPr lang="ko-KR" altLang="en-US" sz="2400" dirty="0" smtClean="0"/>
                        <a:t>일본</a:t>
                      </a:r>
                      <a:r>
                        <a:rPr lang="en-US" altLang="ko-KR" sz="2400" dirty="0" smtClean="0"/>
                        <a:t>)</a:t>
                      </a:r>
                      <a:endParaRPr lang="ko-KR" altLang="en-US" sz="2400" dirty="0"/>
                    </a:p>
                  </a:txBody>
                  <a:tcPr/>
                </a:tc>
                <a:tc>
                  <a:txBody>
                    <a:bodyPr/>
                    <a:lstStyle/>
                    <a:p>
                      <a:pPr latinLnBrk="1"/>
                      <a:r>
                        <a:rPr lang="en-US" altLang="ko-KR" sz="2400" dirty="0" smtClean="0"/>
                        <a:t>246</a:t>
                      </a:r>
                      <a:r>
                        <a:rPr lang="ko-KR" altLang="en-US" sz="2400" dirty="0" smtClean="0"/>
                        <a:t>억</a:t>
                      </a:r>
                      <a:r>
                        <a:rPr lang="en-US" altLang="ko-KR" sz="2400" dirty="0" smtClean="0"/>
                        <a:t>1300</a:t>
                      </a:r>
                      <a:r>
                        <a:rPr lang="ko-KR" altLang="en-US" sz="2400" dirty="0" smtClean="0"/>
                        <a:t>만</a:t>
                      </a:r>
                      <a:endParaRPr lang="ko-KR" altLang="en-US" sz="2400" dirty="0"/>
                    </a:p>
                  </a:txBody>
                  <a:tcPr/>
                </a:tc>
              </a:tr>
              <a:tr h="370840">
                <a:tc>
                  <a:txBody>
                    <a:bodyPr/>
                    <a:lstStyle/>
                    <a:p>
                      <a:pPr algn="ctr" latinLnBrk="1"/>
                      <a:r>
                        <a:rPr lang="en-US" altLang="ko-KR" sz="2400" dirty="0" smtClean="0"/>
                        <a:t>5</a:t>
                      </a:r>
                      <a:endParaRPr lang="ko-KR" altLang="en-US" sz="2400" dirty="0"/>
                    </a:p>
                  </a:txBody>
                  <a:tcPr/>
                </a:tc>
                <a:tc>
                  <a:txBody>
                    <a:bodyPr/>
                    <a:lstStyle/>
                    <a:p>
                      <a:pPr latinLnBrk="1"/>
                      <a:r>
                        <a:rPr lang="ko-KR" altLang="en-US" sz="2400" dirty="0" err="1" smtClean="0"/>
                        <a:t>마그나</a:t>
                      </a:r>
                      <a:r>
                        <a:rPr lang="en-US" altLang="ko-KR" sz="2400" dirty="0" smtClean="0"/>
                        <a:t>(</a:t>
                      </a:r>
                      <a:r>
                        <a:rPr lang="ko-KR" altLang="en-US" sz="2400" dirty="0" smtClean="0"/>
                        <a:t>캐나다</a:t>
                      </a:r>
                      <a:r>
                        <a:rPr lang="en-US" altLang="ko-KR" sz="2400" dirty="0" smtClean="0"/>
                        <a:t>)</a:t>
                      </a:r>
                      <a:endParaRPr lang="ko-KR" altLang="en-US" sz="2400" dirty="0"/>
                    </a:p>
                  </a:txBody>
                  <a:tcPr/>
                </a:tc>
                <a:tc>
                  <a:txBody>
                    <a:bodyPr/>
                    <a:lstStyle/>
                    <a:p>
                      <a:pPr latinLnBrk="1"/>
                      <a:r>
                        <a:rPr lang="en-US" altLang="ko-KR" sz="2400" dirty="0" smtClean="0"/>
                        <a:t>236</a:t>
                      </a:r>
                      <a:r>
                        <a:rPr lang="ko-KR" altLang="en-US" sz="2400" dirty="0" smtClean="0"/>
                        <a:t>억</a:t>
                      </a:r>
                      <a:endParaRPr lang="ko-KR" altLang="en-US" sz="2400" dirty="0"/>
                    </a:p>
                  </a:txBody>
                  <a:tcPr/>
                </a:tc>
              </a:tr>
              <a:tr h="370840">
                <a:tc>
                  <a:txBody>
                    <a:bodyPr/>
                    <a:lstStyle/>
                    <a:p>
                      <a:pPr algn="ctr" latinLnBrk="1"/>
                      <a:r>
                        <a:rPr lang="en-US" altLang="ko-KR" sz="2400" dirty="0" smtClean="0"/>
                        <a:t>6</a:t>
                      </a:r>
                      <a:endParaRPr lang="ko-KR" altLang="en-US" sz="2400" dirty="0"/>
                    </a:p>
                  </a:txBody>
                  <a:tcPr/>
                </a:tc>
                <a:tc>
                  <a:txBody>
                    <a:bodyPr/>
                    <a:lstStyle/>
                    <a:p>
                      <a:pPr latinLnBrk="1"/>
                      <a:r>
                        <a:rPr lang="ko-KR" altLang="en-US" sz="2400" dirty="0" err="1" smtClean="0"/>
                        <a:t>포렌시아</a:t>
                      </a:r>
                      <a:r>
                        <a:rPr lang="en-US" altLang="ko-KR" sz="2400" dirty="0" smtClean="0"/>
                        <a:t>(</a:t>
                      </a:r>
                      <a:r>
                        <a:rPr lang="ko-KR" altLang="en-US" sz="2400" dirty="0" smtClean="0"/>
                        <a:t>프랑스</a:t>
                      </a:r>
                      <a:r>
                        <a:rPr lang="en-US" altLang="ko-KR" sz="2400" dirty="0" smtClean="0"/>
                        <a:t>)</a:t>
                      </a:r>
                      <a:endParaRPr lang="ko-KR" altLang="en-US" sz="2400" dirty="0"/>
                    </a:p>
                  </a:txBody>
                  <a:tcPr/>
                </a:tc>
                <a:tc>
                  <a:txBody>
                    <a:bodyPr/>
                    <a:lstStyle/>
                    <a:p>
                      <a:pPr latinLnBrk="1"/>
                      <a:r>
                        <a:rPr lang="en-US" altLang="ko-KR" sz="2400" dirty="0" smtClean="0"/>
                        <a:t>182</a:t>
                      </a:r>
                      <a:r>
                        <a:rPr lang="ko-KR" altLang="en-US" sz="2400" dirty="0" smtClean="0"/>
                        <a:t>억</a:t>
                      </a:r>
                      <a:r>
                        <a:rPr lang="en-US" altLang="ko-KR" sz="2400" dirty="0" smtClean="0"/>
                        <a:t>2000</a:t>
                      </a:r>
                      <a:r>
                        <a:rPr lang="ko-KR" altLang="en-US" sz="2400" dirty="0" smtClean="0"/>
                        <a:t>만</a:t>
                      </a:r>
                      <a:endParaRPr lang="ko-KR" altLang="en-US" sz="2400" dirty="0"/>
                    </a:p>
                  </a:txBody>
                  <a:tcPr/>
                </a:tc>
              </a:tr>
              <a:tr h="370840">
                <a:tc>
                  <a:txBody>
                    <a:bodyPr/>
                    <a:lstStyle/>
                    <a:p>
                      <a:pPr algn="ctr" latinLnBrk="1"/>
                      <a:r>
                        <a:rPr lang="en-US" altLang="ko-KR" sz="2400" dirty="0" smtClean="0"/>
                        <a:t>7</a:t>
                      </a:r>
                      <a:endParaRPr lang="ko-KR" altLang="en-US" sz="2400" dirty="0"/>
                    </a:p>
                  </a:txBody>
                  <a:tcPr/>
                </a:tc>
                <a:tc>
                  <a:txBody>
                    <a:bodyPr/>
                    <a:lstStyle/>
                    <a:p>
                      <a:pPr latinLnBrk="1"/>
                      <a:r>
                        <a:rPr lang="ko-KR" altLang="en-US" sz="2400" dirty="0" err="1" smtClean="0"/>
                        <a:t>존슨콘트롤</a:t>
                      </a:r>
                      <a:r>
                        <a:rPr lang="en-US" altLang="ko-KR" sz="2400" dirty="0" smtClean="0"/>
                        <a:t>(</a:t>
                      </a:r>
                      <a:r>
                        <a:rPr lang="ko-KR" altLang="en-US" sz="2400" dirty="0" smtClean="0"/>
                        <a:t>미국</a:t>
                      </a:r>
                      <a:r>
                        <a:rPr lang="en-US" altLang="ko-KR" sz="2400" dirty="0" smtClean="0"/>
                        <a:t>)</a:t>
                      </a:r>
                      <a:endParaRPr lang="ko-KR" altLang="en-US" sz="2400" dirty="0"/>
                    </a:p>
                  </a:txBody>
                  <a:tcPr/>
                </a:tc>
                <a:tc>
                  <a:txBody>
                    <a:bodyPr/>
                    <a:lstStyle/>
                    <a:p>
                      <a:pPr latinLnBrk="1"/>
                      <a:r>
                        <a:rPr lang="en-US" altLang="ko-KR" sz="2400" dirty="0" smtClean="0"/>
                        <a:t>166</a:t>
                      </a:r>
                      <a:r>
                        <a:rPr lang="ko-KR" altLang="en-US" sz="2400" dirty="0" smtClean="0"/>
                        <a:t>억</a:t>
                      </a:r>
                      <a:endParaRPr lang="ko-KR" altLang="en-US" sz="2400" dirty="0"/>
                    </a:p>
                  </a:txBody>
                  <a:tcPr/>
                </a:tc>
              </a:tr>
              <a:tr h="370840">
                <a:tc>
                  <a:txBody>
                    <a:bodyPr/>
                    <a:lstStyle/>
                    <a:p>
                      <a:pPr algn="ctr" latinLnBrk="1"/>
                      <a:r>
                        <a:rPr lang="en-US" altLang="ko-KR" sz="2400" dirty="0" smtClean="0"/>
                        <a:t>8</a:t>
                      </a:r>
                      <a:endParaRPr lang="ko-KR" altLang="en-US" sz="2400" dirty="0"/>
                    </a:p>
                  </a:txBody>
                  <a:tcPr/>
                </a:tc>
                <a:tc>
                  <a:txBody>
                    <a:bodyPr/>
                    <a:lstStyle/>
                    <a:p>
                      <a:pPr latinLnBrk="1"/>
                      <a:r>
                        <a:rPr lang="en-US" altLang="ko-KR" sz="2400" dirty="0" smtClean="0"/>
                        <a:t>ZF(</a:t>
                      </a:r>
                      <a:r>
                        <a:rPr lang="ko-KR" altLang="en-US" sz="2400" dirty="0" smtClean="0"/>
                        <a:t>독일</a:t>
                      </a:r>
                      <a:r>
                        <a:rPr lang="en-US" altLang="ko-KR" sz="2400" dirty="0" smtClean="0"/>
                        <a:t>)</a:t>
                      </a:r>
                      <a:endParaRPr lang="ko-KR" altLang="en-US" sz="2400" dirty="0"/>
                    </a:p>
                  </a:txBody>
                  <a:tcPr/>
                </a:tc>
                <a:tc>
                  <a:txBody>
                    <a:bodyPr/>
                    <a:lstStyle/>
                    <a:p>
                      <a:pPr latinLnBrk="1"/>
                      <a:r>
                        <a:rPr lang="en-US" altLang="ko-KR" sz="2400" dirty="0" smtClean="0"/>
                        <a:t>157</a:t>
                      </a:r>
                      <a:r>
                        <a:rPr lang="ko-KR" altLang="en-US" sz="2400" dirty="0" smtClean="0"/>
                        <a:t>억</a:t>
                      </a:r>
                      <a:r>
                        <a:rPr lang="en-US" altLang="ko-KR" sz="2400" dirty="0" smtClean="0"/>
                        <a:t>4800</a:t>
                      </a:r>
                      <a:r>
                        <a:rPr lang="ko-KR" altLang="en-US" sz="2400" dirty="0" smtClean="0"/>
                        <a:t>만</a:t>
                      </a:r>
                      <a:endParaRPr lang="ko-KR" altLang="en-US" sz="2400" dirty="0"/>
                    </a:p>
                  </a:txBody>
                  <a:tcPr/>
                </a:tc>
              </a:tr>
              <a:tr h="370840">
                <a:tc>
                  <a:txBody>
                    <a:bodyPr/>
                    <a:lstStyle/>
                    <a:p>
                      <a:pPr algn="ctr" latinLnBrk="1"/>
                      <a:r>
                        <a:rPr lang="en-US" altLang="ko-KR" sz="2400" dirty="0" smtClean="0"/>
                        <a:t>9</a:t>
                      </a:r>
                      <a:endParaRPr lang="ko-KR" altLang="en-US" sz="2400" dirty="0"/>
                    </a:p>
                  </a:txBody>
                  <a:tcPr/>
                </a:tc>
                <a:tc>
                  <a:txBody>
                    <a:bodyPr/>
                    <a:lstStyle/>
                    <a:p>
                      <a:pPr latinLnBrk="1"/>
                      <a:r>
                        <a:rPr lang="en-US" altLang="ko-KR" sz="2400" dirty="0" smtClean="0"/>
                        <a:t>LG</a:t>
                      </a:r>
                      <a:r>
                        <a:rPr lang="ko-KR" altLang="en-US" sz="2400" dirty="0" smtClean="0"/>
                        <a:t>화학</a:t>
                      </a:r>
                      <a:r>
                        <a:rPr lang="en-US" altLang="ko-KR" sz="2400" dirty="0" smtClean="0"/>
                        <a:t>(</a:t>
                      </a:r>
                      <a:r>
                        <a:rPr lang="ko-KR" altLang="en-US" sz="2400" dirty="0" smtClean="0"/>
                        <a:t>한국</a:t>
                      </a:r>
                      <a:r>
                        <a:rPr lang="en-US" altLang="ko-KR" sz="2400" dirty="0" smtClean="0"/>
                        <a:t>)</a:t>
                      </a:r>
                      <a:endParaRPr lang="ko-KR" altLang="en-US" sz="2400" dirty="0"/>
                    </a:p>
                  </a:txBody>
                  <a:tcPr/>
                </a:tc>
                <a:tc>
                  <a:txBody>
                    <a:bodyPr/>
                    <a:lstStyle/>
                    <a:p>
                      <a:pPr latinLnBrk="1"/>
                      <a:r>
                        <a:rPr lang="en-US" altLang="ko-KR" sz="2400" dirty="0" smtClean="0"/>
                        <a:t>155</a:t>
                      </a:r>
                      <a:r>
                        <a:rPr lang="ko-KR" altLang="en-US" sz="2400" dirty="0" smtClean="0"/>
                        <a:t>억</a:t>
                      </a:r>
                      <a:endParaRPr lang="ko-KR" altLang="en-US" sz="2400" dirty="0"/>
                    </a:p>
                  </a:txBody>
                  <a:tcPr/>
                </a:tc>
              </a:tr>
              <a:tr h="370840">
                <a:tc>
                  <a:txBody>
                    <a:bodyPr/>
                    <a:lstStyle/>
                    <a:p>
                      <a:pPr algn="ctr" latinLnBrk="1"/>
                      <a:r>
                        <a:rPr lang="en-US" altLang="ko-KR" sz="2400" dirty="0" smtClean="0"/>
                        <a:t>10</a:t>
                      </a:r>
                      <a:endParaRPr lang="ko-KR" altLang="en-US" sz="2400" dirty="0"/>
                    </a:p>
                  </a:txBody>
                  <a:tcPr/>
                </a:tc>
                <a:tc>
                  <a:txBody>
                    <a:bodyPr/>
                    <a:lstStyle/>
                    <a:p>
                      <a:pPr latinLnBrk="1"/>
                      <a:r>
                        <a:rPr lang="ko-KR" altLang="en-US" sz="2400" dirty="0" err="1" smtClean="0"/>
                        <a:t>현대모비스</a:t>
                      </a:r>
                      <a:r>
                        <a:rPr lang="en-US" altLang="ko-KR" sz="2400" dirty="0" smtClean="0"/>
                        <a:t>(</a:t>
                      </a:r>
                      <a:r>
                        <a:rPr lang="ko-KR" altLang="en-US" sz="2400" dirty="0" smtClean="0"/>
                        <a:t>한국</a:t>
                      </a:r>
                      <a:r>
                        <a:rPr lang="en-US" altLang="ko-KR" sz="2400" dirty="0" smtClean="0"/>
                        <a:t>)</a:t>
                      </a:r>
                      <a:endParaRPr lang="ko-KR" altLang="en-US" sz="2400" dirty="0"/>
                    </a:p>
                  </a:txBody>
                  <a:tcPr/>
                </a:tc>
                <a:tc>
                  <a:txBody>
                    <a:bodyPr/>
                    <a:lstStyle/>
                    <a:p>
                      <a:pPr latinLnBrk="1"/>
                      <a:r>
                        <a:rPr lang="en-US" altLang="ko-KR" sz="2400" dirty="0" smtClean="0"/>
                        <a:t>144</a:t>
                      </a:r>
                      <a:r>
                        <a:rPr lang="ko-KR" altLang="en-US" sz="2400" dirty="0" smtClean="0"/>
                        <a:t>억</a:t>
                      </a:r>
                      <a:r>
                        <a:rPr lang="en-US" altLang="ko-KR" sz="2400" dirty="0" smtClean="0"/>
                        <a:t>3300</a:t>
                      </a:r>
                      <a:r>
                        <a:rPr lang="ko-KR" altLang="en-US" sz="2400" dirty="0" smtClean="0"/>
                        <a:t>만</a:t>
                      </a:r>
                      <a:endParaRPr lang="ko-KR" altLang="en-US" sz="2400" dirty="0"/>
                    </a:p>
                  </a:txBody>
                  <a:tcPr/>
                </a:tc>
              </a:tr>
            </a:tbl>
          </a:graphicData>
        </a:graphic>
      </p:graphicFrame>
      <p:sp>
        <p:nvSpPr>
          <p:cNvPr id="7" name="직사각형 6"/>
          <p:cNvSpPr/>
          <p:nvPr/>
        </p:nvSpPr>
        <p:spPr>
          <a:xfrm>
            <a:off x="1199890" y="1628800"/>
            <a:ext cx="6696744" cy="50405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8" name="직사각형 7"/>
          <p:cNvSpPr/>
          <p:nvPr/>
        </p:nvSpPr>
        <p:spPr>
          <a:xfrm>
            <a:off x="1199890" y="2114576"/>
            <a:ext cx="6696744" cy="4503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9" name="직사각형 8"/>
          <p:cNvSpPr/>
          <p:nvPr/>
        </p:nvSpPr>
        <p:spPr>
          <a:xfrm>
            <a:off x="1199890" y="2540332"/>
            <a:ext cx="6696744" cy="50405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0" name="직사각형 9"/>
          <p:cNvSpPr/>
          <p:nvPr/>
        </p:nvSpPr>
        <p:spPr>
          <a:xfrm>
            <a:off x="1199890" y="5733256"/>
            <a:ext cx="6696744" cy="50405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11" name="부제목 3"/>
          <p:cNvSpPr>
            <a:spLocks noGrp="1"/>
          </p:cNvSpPr>
          <p:nvPr>
            <p:ph type="subTitle" idx="15"/>
          </p:nvPr>
        </p:nvSpPr>
        <p:spPr>
          <a:xfrm>
            <a:off x="1763688" y="896112"/>
            <a:ext cx="5184576" cy="338328"/>
          </a:xfrm>
        </p:spPr>
        <p:txBody>
          <a:bodyPr/>
          <a:lstStyle/>
          <a:p>
            <a:pPr algn="ctr"/>
            <a:r>
              <a:rPr lang="ko-KR" altLang="en-US" sz="1400" b="1" dirty="0">
                <a:latin typeface="맑은 고딕" pitchFamily="50" charset="-127"/>
                <a:ea typeface="맑은 고딕" pitchFamily="50" charset="-127"/>
              </a:rPr>
              <a:t>글로벌 자동차 부품업체 순위</a:t>
            </a:r>
            <a:r>
              <a:rPr lang="en-US" altLang="ko-KR" sz="1400" b="1" dirty="0">
                <a:latin typeface="맑은 고딕" pitchFamily="50" charset="-127"/>
                <a:ea typeface="맑은 고딕" pitchFamily="50" charset="-127"/>
              </a:rPr>
              <a:t>(2010</a:t>
            </a:r>
            <a:r>
              <a:rPr lang="ko-KR" altLang="en-US" sz="1400" b="1" dirty="0">
                <a:latin typeface="맑은 고딕" pitchFamily="50" charset="-127"/>
                <a:ea typeface="맑은 고딕" pitchFamily="50" charset="-127"/>
              </a:rPr>
              <a:t>년</a:t>
            </a:r>
            <a:r>
              <a:rPr lang="en-US" altLang="ko-KR" sz="1400" b="1" dirty="0">
                <a:latin typeface="맑은 고딕" pitchFamily="50" charset="-127"/>
                <a:ea typeface="맑은 고딕" pitchFamily="50" charset="-127"/>
              </a:rPr>
              <a:t>)</a:t>
            </a:r>
            <a:endParaRPr lang="ko-KR" altLang="en-US" sz="1400" dirty="0"/>
          </a:p>
        </p:txBody>
      </p:sp>
      <p:grpSp>
        <p:nvGrpSpPr>
          <p:cNvPr id="5" name="그룹 4"/>
          <p:cNvGrpSpPr/>
          <p:nvPr/>
        </p:nvGrpSpPr>
        <p:grpSpPr>
          <a:xfrm>
            <a:off x="6319659" y="6318102"/>
            <a:ext cx="1672647" cy="204656"/>
            <a:chOff x="7220223" y="1395081"/>
            <a:chExt cx="965848" cy="253916"/>
          </a:xfrm>
        </p:grpSpPr>
        <p:sp>
          <p:nvSpPr>
            <p:cNvPr id="12" name="직사각형 11"/>
            <p:cNvSpPr/>
            <p:nvPr/>
          </p:nvSpPr>
          <p:spPr>
            <a:xfrm>
              <a:off x="7220223" y="1444342"/>
              <a:ext cx="210744" cy="155395"/>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endParaRPr>
            </a:p>
          </p:txBody>
        </p:sp>
        <p:sp>
          <p:nvSpPr>
            <p:cNvPr id="3" name="직사각형 2"/>
            <p:cNvSpPr/>
            <p:nvPr/>
          </p:nvSpPr>
          <p:spPr>
            <a:xfrm>
              <a:off x="7426866" y="1395081"/>
              <a:ext cx="759205" cy="253916"/>
            </a:xfrm>
            <a:prstGeom prst="rect">
              <a:avLst/>
            </a:prstGeom>
          </p:spPr>
          <p:txBody>
            <a:bodyPr wrap="none">
              <a:spAutoFit/>
            </a:bodyPr>
            <a:lstStyle/>
            <a:p>
              <a:r>
                <a:rPr lang="en-US" altLang="ko-KR" sz="1050" b="1" dirty="0" smtClean="0"/>
                <a:t>Integrity </a:t>
              </a:r>
              <a:r>
                <a:rPr lang="ko-KR" altLang="en-US" sz="1050" b="1" dirty="0" smtClean="0"/>
                <a:t>사용 회사</a:t>
              </a:r>
              <a:endParaRPr lang="ko-KR" altLang="en-US" sz="1050" b="1" dirty="0"/>
            </a:p>
          </p:txBody>
        </p:sp>
      </p:grpSp>
    </p:spTree>
    <p:extLst>
      <p:ext uri="{BB962C8B-B14F-4D97-AF65-F5344CB8AC3E}">
        <p14:creationId xmlns:p14="http://schemas.microsoft.com/office/powerpoint/2010/main" val="2131609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82" y="192088"/>
            <a:ext cx="7612056" cy="457200"/>
          </a:xfrm>
        </p:spPr>
        <p:txBody>
          <a:bodyPr vert="horz" lIns="0" tIns="0" rIns="0" bIns="0" rtlCol="0" anchor="ctr" anchorCtr="0">
            <a:noAutofit/>
          </a:bodyPr>
          <a:lstStyle/>
          <a:p>
            <a:r>
              <a:rPr lang="en-US" sz="2400" b="1" dirty="0">
                <a:solidFill>
                  <a:schemeClr val="tx1">
                    <a:lumMod val="50000"/>
                  </a:schemeClr>
                </a:solidFill>
                <a:latin typeface="맑은 고딕" pitchFamily="50" charset="-127"/>
                <a:ea typeface="맑은 고딕" pitchFamily="50" charset="-127"/>
              </a:rPr>
              <a:t>Rich Domain Model to Meet Requirements</a:t>
            </a:r>
          </a:p>
        </p:txBody>
      </p:sp>
      <p:sp>
        <p:nvSpPr>
          <p:cNvPr id="4" name="Slide Number Placeholder 3"/>
          <p:cNvSpPr>
            <a:spLocks noGrp="1"/>
          </p:cNvSpPr>
          <p:nvPr>
            <p:ph type="sldNum" sz="quarter" idx="10"/>
          </p:nvPr>
        </p:nvSpPr>
        <p:spPr/>
        <p:txBody>
          <a:bodyPr/>
          <a:lstStyle/>
          <a:p>
            <a:pPr>
              <a:defRPr/>
            </a:pPr>
            <a:fld id="{A5A3FF52-0EC4-4C03-8217-7074F0600B2F}" type="slidenum">
              <a:rPr lang="en-US" smtClean="0"/>
              <a:pPr>
                <a:defRPr/>
              </a:pPr>
              <a:t>7</a:t>
            </a:fld>
            <a:endParaRPr lang="en-US" dirty="0"/>
          </a:p>
        </p:txBody>
      </p:sp>
      <p:grpSp>
        <p:nvGrpSpPr>
          <p:cNvPr id="3" name="Group 11"/>
          <p:cNvGrpSpPr/>
          <p:nvPr/>
        </p:nvGrpSpPr>
        <p:grpSpPr>
          <a:xfrm>
            <a:off x="6934200" y="3187700"/>
            <a:ext cx="1833561" cy="3352800"/>
            <a:chOff x="6080523" y="685800"/>
            <a:chExt cx="2834877" cy="5183778"/>
          </a:xfrm>
        </p:grpSpPr>
        <p:pic>
          <p:nvPicPr>
            <p:cNvPr id="6" name="Picture 5" descr="TUV-LO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29203">
              <a:off x="6080523" y="1225057"/>
              <a:ext cx="2292261" cy="2956684"/>
            </a:xfrm>
            <a:prstGeom prst="rect">
              <a:avLst/>
            </a:prstGeom>
          </p:spPr>
        </p:pic>
        <p:pic>
          <p:nvPicPr>
            <p:cNvPr id="7" name="Picture 6" descr="FS-Manual.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64395">
              <a:off x="6246170" y="2910764"/>
              <a:ext cx="2293912" cy="2958814"/>
            </a:xfrm>
            <a:prstGeom prst="rect">
              <a:avLst/>
            </a:prstGeom>
          </p:spPr>
        </p:pic>
        <p:pic>
          <p:nvPicPr>
            <p:cNvPr id="28674" name="Picture 2" descr="http://www.dbadeutschland.de/wp-content/uploads/2010/03/600px-T%C3%9CV_S%C3%BCd_logo.svg_.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96200" y="685800"/>
              <a:ext cx="1219200" cy="1219200"/>
            </a:xfrm>
            <a:prstGeom prst="rect">
              <a:avLst/>
            </a:prstGeom>
            <a:noFill/>
          </p:spPr>
        </p:pic>
      </p:grpSp>
      <p:pic>
        <p:nvPicPr>
          <p:cNvPr id="9" name="Picture 8"/>
          <p:cNvPicPr>
            <a:picLocks noChangeAspect="1"/>
          </p:cNvPicPr>
          <p:nvPr/>
        </p:nvPicPr>
        <p:blipFill>
          <a:blip r:embed="rId6" cstate="print">
            <a:alphaModFix/>
          </a:blip>
          <a:stretch>
            <a:fillRect/>
          </a:stretch>
        </p:blipFill>
        <p:spPr>
          <a:xfrm>
            <a:off x="5416664" y="888628"/>
            <a:ext cx="3675360" cy="2271360"/>
          </a:xfrm>
          <a:prstGeom prst="rect">
            <a:avLst/>
          </a:prstGeom>
          <a:ln>
            <a:solidFill>
              <a:srgbClr val="4D4D4F"/>
            </a:solidFill>
          </a:ln>
        </p:spPr>
      </p:pic>
      <p:pic>
        <p:nvPicPr>
          <p:cNvPr id="5" name="Picture 4" descr="Slide1.PNG"/>
          <p:cNvPicPr>
            <a:picLocks noChangeAspect="1"/>
          </p:cNvPicPr>
          <p:nvPr/>
        </p:nvPicPr>
        <p:blipFill rotWithShape="1">
          <a:blip r:embed="rId7">
            <a:extLst>
              <a:ext uri="{28A0092B-C50C-407E-A947-70E740481C1C}">
                <a14:useLocalDpi xmlns:a14="http://schemas.microsoft.com/office/drawing/2010/main" val="0"/>
              </a:ext>
            </a:extLst>
          </a:blip>
          <a:srcRect t="16374" b="11501"/>
          <a:stretch/>
        </p:blipFill>
        <p:spPr>
          <a:xfrm>
            <a:off x="128671" y="1390315"/>
            <a:ext cx="5143501" cy="4946317"/>
          </a:xfrm>
          <a:prstGeom prst="rect">
            <a:avLst/>
          </a:prstGeom>
        </p:spPr>
      </p:pic>
    </p:spTree>
    <p:extLst>
      <p:ext uri="{BB962C8B-B14F-4D97-AF65-F5344CB8AC3E}">
        <p14:creationId xmlns:p14="http://schemas.microsoft.com/office/powerpoint/2010/main" val="3863777987"/>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16100" y="192088"/>
            <a:ext cx="7612056" cy="457200"/>
          </a:xfrm>
        </p:spPr>
        <p:txBody>
          <a:bodyPr/>
          <a:lstStyle/>
          <a:p>
            <a:pPr defTabSz="1393825">
              <a:lnSpc>
                <a:spcPct val="120000"/>
              </a:lnSpc>
            </a:pPr>
            <a:r>
              <a:rPr lang="en-US" altLang="ko-KR" b="1" dirty="0" smtClean="0">
                <a:latin typeface="맑은 고딕" pitchFamily="50" charset="-127"/>
                <a:ea typeface="맑은 고딕" pitchFamily="50" charset="-127"/>
              </a:rPr>
              <a:t>Reference</a:t>
            </a:r>
            <a:endParaRPr lang="en-US" altLang="ko-KR" b="1" dirty="0">
              <a:latin typeface="맑은 고딕" pitchFamily="50" charset="-127"/>
              <a:ea typeface="맑은 고딕" pitchFamily="50" charset="-127"/>
            </a:endParaRPr>
          </a:p>
        </p:txBody>
      </p:sp>
      <p:sp>
        <p:nvSpPr>
          <p:cNvPr id="9" name="Rectangle 8"/>
          <p:cNvSpPr/>
          <p:nvPr/>
        </p:nvSpPr>
        <p:spPr>
          <a:xfrm>
            <a:off x="237764" y="1813776"/>
            <a:ext cx="8666491" cy="4803819"/>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89" name="Rectangle 4"/>
          <p:cNvSpPr>
            <a:spLocks noChangeArrowheads="1"/>
          </p:cNvSpPr>
          <p:nvPr/>
        </p:nvSpPr>
        <p:spPr bwMode="auto">
          <a:xfrm>
            <a:off x="216100" y="1052736"/>
            <a:ext cx="8705850" cy="553998"/>
          </a:xfrm>
          <a:prstGeom prst="rect">
            <a:avLst/>
          </a:prstGeom>
          <a:noFill/>
          <a:ln w="9525" algn="ctr">
            <a:noFill/>
            <a:miter lim="800000"/>
            <a:headEnd/>
            <a:tailEnd/>
          </a:ln>
        </p:spPr>
        <p:txBody>
          <a:bodyPr lIns="0" tIns="0" rIns="0" bIns="0">
            <a:spAutoFit/>
          </a:bodyPr>
          <a:lstStyle/>
          <a:p>
            <a:pPr algn="just" defTabSz="1393825" latinLnBrk="0">
              <a:lnSpc>
                <a:spcPct val="120000"/>
              </a:lnSpc>
            </a:pPr>
            <a:r>
              <a:rPr lang="en-US" altLang="ko-KR" sz="1500" b="1" dirty="0" smtClean="0">
                <a:solidFill>
                  <a:schemeClr val="tx1">
                    <a:lumMod val="50000"/>
                  </a:schemeClr>
                </a:solidFill>
                <a:latin typeface="맑은 고딕" pitchFamily="50" charset="-127"/>
                <a:ea typeface="맑은 고딕" pitchFamily="50" charset="-127"/>
              </a:rPr>
              <a:t>PTC</a:t>
            </a:r>
            <a:r>
              <a:rPr lang="ko-KR" altLang="en-US" sz="1500" b="1" dirty="0" smtClean="0">
                <a:solidFill>
                  <a:schemeClr val="tx1">
                    <a:lumMod val="50000"/>
                  </a:schemeClr>
                </a:solidFill>
                <a:latin typeface="맑은 고딕" pitchFamily="50" charset="-127"/>
                <a:ea typeface="맑은 고딕" pitchFamily="50" charset="-127"/>
              </a:rPr>
              <a:t>는 전기 전자</a:t>
            </a:r>
            <a:r>
              <a:rPr lang="en-US" altLang="ko-KR" sz="1500" b="1" dirty="0" smtClean="0">
                <a:solidFill>
                  <a:schemeClr val="tx1">
                    <a:lumMod val="50000"/>
                  </a:schemeClr>
                </a:solidFill>
                <a:latin typeface="맑은 고딕" pitchFamily="50" charset="-127"/>
                <a:ea typeface="맑은 고딕" pitchFamily="50" charset="-127"/>
              </a:rPr>
              <a:t>, </a:t>
            </a:r>
            <a:r>
              <a:rPr lang="ko-KR" altLang="en-US" sz="1500" b="1" dirty="0" smtClean="0">
                <a:solidFill>
                  <a:schemeClr val="tx1">
                    <a:lumMod val="50000"/>
                  </a:schemeClr>
                </a:solidFill>
                <a:latin typeface="맑은 고딕" pitchFamily="50" charset="-127"/>
                <a:ea typeface="맑은 고딕" pitchFamily="50" charset="-127"/>
              </a:rPr>
              <a:t>자동차</a:t>
            </a:r>
            <a:r>
              <a:rPr lang="en-US" altLang="ko-KR" sz="1500" b="1" dirty="0" smtClean="0">
                <a:solidFill>
                  <a:schemeClr val="tx1">
                    <a:lumMod val="50000"/>
                  </a:schemeClr>
                </a:solidFill>
                <a:latin typeface="맑은 고딕" pitchFamily="50" charset="-127"/>
                <a:ea typeface="맑은 고딕" pitchFamily="50" charset="-127"/>
              </a:rPr>
              <a:t>, </a:t>
            </a:r>
            <a:r>
              <a:rPr lang="ko-KR" altLang="en-US" sz="1500" b="1" dirty="0" err="1" smtClean="0">
                <a:solidFill>
                  <a:schemeClr val="tx1">
                    <a:lumMod val="50000"/>
                  </a:schemeClr>
                </a:solidFill>
                <a:latin typeface="맑은 고딕" pitchFamily="50" charset="-127"/>
                <a:ea typeface="맑은 고딕" pitchFamily="50" charset="-127"/>
              </a:rPr>
              <a:t>메디컬</a:t>
            </a:r>
            <a:r>
              <a:rPr lang="en-US" altLang="ko-KR" sz="1500" b="1" dirty="0" smtClean="0">
                <a:solidFill>
                  <a:schemeClr val="tx1">
                    <a:lumMod val="50000"/>
                  </a:schemeClr>
                </a:solidFill>
                <a:latin typeface="맑은 고딕" pitchFamily="50" charset="-127"/>
                <a:ea typeface="맑은 고딕" pitchFamily="50" charset="-127"/>
              </a:rPr>
              <a:t>, </a:t>
            </a:r>
            <a:r>
              <a:rPr lang="ko-KR" altLang="en-US" sz="1500" b="1" dirty="0" smtClean="0">
                <a:solidFill>
                  <a:schemeClr val="tx1">
                    <a:lumMod val="50000"/>
                  </a:schemeClr>
                </a:solidFill>
                <a:latin typeface="맑은 고딕" pitchFamily="50" charset="-127"/>
                <a:ea typeface="맑은 고딕" pitchFamily="50" charset="-127"/>
              </a:rPr>
              <a:t>통신 분야에 걸쳐 다양한 고객 사례를 가지고 있으며</a:t>
            </a:r>
            <a:r>
              <a:rPr lang="en-US" altLang="ko-KR" sz="1500" b="1" dirty="0" smtClean="0">
                <a:solidFill>
                  <a:schemeClr val="tx1">
                    <a:lumMod val="50000"/>
                  </a:schemeClr>
                </a:solidFill>
                <a:latin typeface="맑은 고딕" pitchFamily="50" charset="-127"/>
                <a:ea typeface="맑은 고딕" pitchFamily="50" charset="-127"/>
              </a:rPr>
              <a:t>, </a:t>
            </a:r>
            <a:r>
              <a:rPr lang="ko-KR" altLang="en-US" sz="1500" b="1" dirty="0" smtClean="0">
                <a:solidFill>
                  <a:schemeClr val="tx1">
                    <a:lumMod val="50000"/>
                  </a:schemeClr>
                </a:solidFill>
                <a:latin typeface="맑은 고딕" pitchFamily="50" charset="-127"/>
                <a:ea typeface="맑은 고딕" pitchFamily="50" charset="-127"/>
              </a:rPr>
              <a:t>특히 복잡성이 매우 높은 제조업에서 성공적인 구축 사례를 가지고 있습니다</a:t>
            </a:r>
            <a:r>
              <a:rPr lang="en-US" altLang="ko-KR" sz="1500" b="1" dirty="0" smtClean="0">
                <a:solidFill>
                  <a:schemeClr val="tx1">
                    <a:lumMod val="50000"/>
                  </a:schemeClr>
                </a:solidFill>
                <a:latin typeface="맑은 고딕" pitchFamily="50" charset="-127"/>
                <a:ea typeface="맑은 고딕" pitchFamily="50" charset="-127"/>
              </a:rPr>
              <a:t>. </a:t>
            </a:r>
          </a:p>
        </p:txBody>
      </p:sp>
      <p:pic>
        <p:nvPicPr>
          <p:cNvPr id="90" name="Picture 107"/>
          <p:cNvPicPr>
            <a:picLocks noChangeAspect="1"/>
          </p:cNvPicPr>
          <p:nvPr/>
        </p:nvPicPr>
        <p:blipFill>
          <a:blip r:embed="rId3" cstate="print"/>
          <a:stretch>
            <a:fillRect/>
          </a:stretch>
        </p:blipFill>
        <p:spPr>
          <a:xfrm>
            <a:off x="675249" y="1906628"/>
            <a:ext cx="7793502" cy="4646573"/>
          </a:xfrm>
          <a:prstGeom prst="rect">
            <a:avLst/>
          </a:prstGeom>
        </p:spPr>
      </p:pic>
    </p:spTree>
    <p:extLst>
      <p:ext uri="{BB962C8B-B14F-4D97-AF65-F5344CB8AC3E}">
        <p14:creationId xmlns:p14="http://schemas.microsoft.com/office/powerpoint/2010/main" val="2457216875"/>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0" tIns="0" rIns="0" bIns="0" rtlCol="0" anchor="ctr" anchorCtr="0">
            <a:noAutofit/>
          </a:bodyPr>
          <a:lstStyle/>
          <a:p>
            <a:r>
              <a:rPr lang="en-US" altLang="ko-KR" b="1" dirty="0" smtClean="0">
                <a:latin typeface="맑은 고딕" pitchFamily="50" charset="-127"/>
                <a:ea typeface="맑은 고딕" pitchFamily="50" charset="-127"/>
              </a:rPr>
              <a:t>Why </a:t>
            </a:r>
            <a:r>
              <a:rPr lang="en-US" altLang="ko-KR" b="1" dirty="0">
                <a:latin typeface="맑은 고딕" pitchFamily="50" charset="-127"/>
                <a:ea typeface="맑은 고딕" pitchFamily="50" charset="-127"/>
              </a:rPr>
              <a:t>Integrity</a:t>
            </a:r>
            <a:r>
              <a:rPr lang="en-US" altLang="ko-KR" b="1" dirty="0" smtClean="0">
                <a:latin typeface="맑은 고딕" pitchFamily="50" charset="-127"/>
                <a:ea typeface="맑은 고딕" pitchFamily="50" charset="-127"/>
              </a:rPr>
              <a:t>?</a:t>
            </a:r>
            <a:endParaRPr lang="ko-KR" altLang="en-US" b="1" dirty="0">
              <a:latin typeface="맑은 고딕" pitchFamily="50" charset="-127"/>
              <a:ea typeface="맑은 고딕" pitchFamily="50" charset="-127"/>
            </a:endParaRPr>
          </a:p>
        </p:txBody>
      </p:sp>
      <p:sp>
        <p:nvSpPr>
          <p:cNvPr id="4" name="부제목 3"/>
          <p:cNvSpPr>
            <a:spLocks noGrp="1"/>
          </p:cNvSpPr>
          <p:nvPr>
            <p:ph type="subTitle" idx="15"/>
          </p:nvPr>
        </p:nvSpPr>
        <p:spPr/>
        <p:txBody>
          <a:bodyPr/>
          <a:lstStyle/>
          <a:p>
            <a:endParaRPr lang="ko-KR" altLang="en-US"/>
          </a:p>
        </p:txBody>
      </p:sp>
      <p:sp>
        <p:nvSpPr>
          <p:cNvPr id="6" name="TextBox 5"/>
          <p:cNvSpPr txBox="1"/>
          <p:nvPr/>
        </p:nvSpPr>
        <p:spPr>
          <a:xfrm>
            <a:off x="394687" y="1392707"/>
            <a:ext cx="8175789" cy="4985980"/>
          </a:xfrm>
          <a:prstGeom prst="rect">
            <a:avLst/>
          </a:prstGeom>
          <a:noFill/>
        </p:spPr>
        <p:txBody>
          <a:bodyPr wrap="square" lIns="0" tIns="0" rIns="0" bIns="0" rtlCol="0">
            <a:spAutoFit/>
          </a:bodyPr>
          <a:lstStyle/>
          <a:p>
            <a:pPr marL="342900" indent="-342900">
              <a:buFont typeface="+mj-lt"/>
              <a:buAutoNum type="arabicPeriod"/>
            </a:pPr>
            <a:r>
              <a:rPr lang="ko-KR" altLang="en-US" sz="2000" b="1" dirty="0" smtClean="0">
                <a:latin typeface="맑은 고딕" pitchFamily="50" charset="-127"/>
                <a:ea typeface="맑은 고딕" pitchFamily="50" charset="-127"/>
              </a:rPr>
              <a:t>한 개의 </a:t>
            </a:r>
            <a:r>
              <a:rPr lang="en-US" altLang="ko-KR" sz="2000" b="1" dirty="0" smtClean="0">
                <a:latin typeface="맑은 고딕" pitchFamily="50" charset="-127"/>
                <a:ea typeface="맑은 고딕" pitchFamily="50" charset="-127"/>
              </a:rPr>
              <a:t>Database</a:t>
            </a:r>
            <a:r>
              <a:rPr lang="ko-KR" altLang="en-US" sz="2000" b="1" dirty="0" smtClean="0">
                <a:latin typeface="맑은 고딕" pitchFamily="50" charset="-127"/>
                <a:ea typeface="맑은 고딕" pitchFamily="50" charset="-127"/>
              </a:rPr>
              <a:t>를 사용한다</a:t>
            </a:r>
            <a:r>
              <a:rPr lang="en-US" altLang="ko-KR" sz="2000" b="1" dirty="0" smtClean="0">
                <a:latin typeface="맑은 고딕" pitchFamily="50" charset="-127"/>
                <a:ea typeface="맑은 고딕" pitchFamily="50" charset="-127"/>
              </a:rPr>
              <a:t>.</a:t>
            </a:r>
          </a:p>
          <a:p>
            <a:pPr marL="342900" indent="-342900">
              <a:buFont typeface="+mj-lt"/>
              <a:buAutoNum type="arabicPeriod"/>
            </a:pPr>
            <a:endParaRPr lang="en-US" altLang="ko-KR" sz="2000" b="1" dirty="0" smtClean="0">
              <a:latin typeface="맑은 고딕" pitchFamily="50" charset="-127"/>
              <a:ea typeface="맑은 고딕" pitchFamily="50" charset="-127"/>
            </a:endParaRPr>
          </a:p>
          <a:p>
            <a:pPr marL="342900" indent="-342900">
              <a:buFont typeface="+mj-lt"/>
              <a:buAutoNum type="arabicPeriod"/>
            </a:pPr>
            <a:r>
              <a:rPr lang="ko-KR" altLang="en-US" sz="2000" b="1" dirty="0" smtClean="0">
                <a:latin typeface="맑은 고딕" pitchFamily="50" charset="-127"/>
                <a:ea typeface="맑은 고딕" pitchFamily="50" charset="-127"/>
              </a:rPr>
              <a:t>한 개의 </a:t>
            </a:r>
            <a:r>
              <a:rPr lang="en-US" altLang="ko-KR" sz="2000" b="1" dirty="0" smtClean="0">
                <a:latin typeface="맑은 고딕" pitchFamily="50" charset="-127"/>
                <a:ea typeface="맑은 고딕" pitchFamily="50" charset="-127"/>
              </a:rPr>
              <a:t>Source Code</a:t>
            </a:r>
          </a:p>
          <a:p>
            <a:pPr marL="800100" lvl="1" indent="-342900">
              <a:buFont typeface="+mj-lt"/>
              <a:buAutoNum type="arabicPeriod"/>
            </a:pPr>
            <a:r>
              <a:rPr lang="ko-KR" altLang="en-US" sz="1600" b="1" dirty="0" smtClean="0">
                <a:latin typeface="맑은 고딕" pitchFamily="50" charset="-127"/>
                <a:ea typeface="맑은 고딕" pitchFamily="50" charset="-127"/>
              </a:rPr>
              <a:t>각 관리 항목에 대한 별도의 연계가 필요 없음</a:t>
            </a:r>
            <a:endParaRPr lang="en-US" altLang="ko-KR" sz="1600" b="1" dirty="0" smtClean="0">
              <a:latin typeface="맑은 고딕" pitchFamily="50" charset="-127"/>
              <a:ea typeface="맑은 고딕" pitchFamily="50" charset="-127"/>
            </a:endParaRPr>
          </a:p>
          <a:p>
            <a:pPr marL="800100" lvl="1" indent="-342900">
              <a:buFont typeface="+mj-lt"/>
              <a:buAutoNum type="arabicPeriod"/>
            </a:pPr>
            <a:endParaRPr lang="en-US" altLang="ko-KR" sz="1600" b="1" dirty="0" smtClean="0">
              <a:latin typeface="맑은 고딕" pitchFamily="50" charset="-127"/>
              <a:ea typeface="맑은 고딕" pitchFamily="50" charset="-127"/>
            </a:endParaRPr>
          </a:p>
          <a:p>
            <a:pPr marL="342900" indent="-342900">
              <a:buFont typeface="+mj-lt"/>
              <a:buAutoNum type="arabicPeriod"/>
            </a:pPr>
            <a:r>
              <a:rPr lang="ko-KR" altLang="en-US" sz="2000" b="1" dirty="0" smtClean="0">
                <a:latin typeface="맑은 고딕" pitchFamily="50" charset="-127"/>
                <a:ea typeface="맑은 고딕" pitchFamily="50" charset="-127"/>
              </a:rPr>
              <a:t>한 개의 </a:t>
            </a:r>
            <a:r>
              <a:rPr lang="en-US" altLang="ko-KR" sz="2000" b="1" dirty="0" smtClean="0">
                <a:latin typeface="맑은 고딕" pitchFamily="50" charset="-127"/>
                <a:ea typeface="맑은 고딕" pitchFamily="50" charset="-127"/>
              </a:rPr>
              <a:t>Solution</a:t>
            </a:r>
            <a:r>
              <a:rPr lang="ko-KR" altLang="en-US" sz="2000" b="1" dirty="0" smtClean="0">
                <a:latin typeface="맑은 고딕" pitchFamily="50" charset="-127"/>
                <a:ea typeface="맑은 고딕" pitchFamily="50" charset="-127"/>
              </a:rPr>
              <a:t>안에 모든 기능 제공</a:t>
            </a:r>
            <a:endParaRPr lang="en-US" altLang="ko-KR" sz="2000" b="1" dirty="0" smtClean="0">
              <a:latin typeface="맑은 고딕" pitchFamily="50" charset="-127"/>
              <a:ea typeface="맑은 고딕" pitchFamily="50" charset="-127"/>
            </a:endParaRPr>
          </a:p>
          <a:p>
            <a:pPr marL="800100" lvl="1" indent="-342900">
              <a:buFont typeface="+mj-lt"/>
              <a:buAutoNum type="arabicPeriod"/>
            </a:pPr>
            <a:r>
              <a:rPr lang="ko-KR" altLang="en-US" sz="1600" b="1" dirty="0" smtClean="0">
                <a:latin typeface="맑은 고딕" pitchFamily="50" charset="-127"/>
                <a:ea typeface="맑은 고딕" pitchFamily="50" charset="-127"/>
              </a:rPr>
              <a:t>요구사항 </a:t>
            </a:r>
            <a:r>
              <a:rPr lang="en-US" altLang="ko-KR" sz="1600" b="1" dirty="0" smtClean="0">
                <a:latin typeface="맑은 고딕" pitchFamily="50" charset="-127"/>
                <a:ea typeface="맑은 고딕" pitchFamily="50" charset="-127"/>
              </a:rPr>
              <a:t>/ </a:t>
            </a:r>
            <a:r>
              <a:rPr lang="ko-KR" altLang="en-US" sz="1600" b="1" dirty="0" smtClean="0">
                <a:latin typeface="맑은 고딕" pitchFamily="50" charset="-127"/>
                <a:ea typeface="맑은 고딕" pitchFamily="50" charset="-127"/>
              </a:rPr>
              <a:t>변화 </a:t>
            </a:r>
            <a:r>
              <a:rPr lang="en-US" altLang="ko-KR" sz="1600" b="1" dirty="0" smtClean="0">
                <a:latin typeface="맑은 고딕" pitchFamily="50" charset="-127"/>
                <a:ea typeface="맑은 고딕" pitchFamily="50" charset="-127"/>
              </a:rPr>
              <a:t>/ </a:t>
            </a:r>
            <a:r>
              <a:rPr lang="ko-KR" altLang="en-US" sz="1600" b="1" dirty="0" smtClean="0">
                <a:latin typeface="맑은 고딕" pitchFamily="50" charset="-127"/>
                <a:ea typeface="맑은 고딕" pitchFamily="50" charset="-127"/>
              </a:rPr>
              <a:t>소스코드 </a:t>
            </a:r>
            <a:r>
              <a:rPr lang="en-US" altLang="ko-KR" sz="1600" b="1" dirty="0" smtClean="0">
                <a:latin typeface="맑은 고딕" pitchFamily="50" charset="-127"/>
                <a:ea typeface="맑은 고딕" pitchFamily="50" charset="-127"/>
              </a:rPr>
              <a:t>/ </a:t>
            </a:r>
            <a:r>
              <a:rPr lang="ko-KR" altLang="en-US" sz="1600" b="1" dirty="0" smtClean="0">
                <a:latin typeface="맑은 고딕" pitchFamily="50" charset="-127"/>
                <a:ea typeface="맑은 고딕" pitchFamily="50" charset="-127"/>
              </a:rPr>
              <a:t>테스트 </a:t>
            </a:r>
            <a:r>
              <a:rPr lang="en-US" altLang="ko-KR" sz="1600" b="1" dirty="0" smtClean="0">
                <a:latin typeface="맑은 고딕" pitchFamily="50" charset="-127"/>
                <a:ea typeface="맑은 고딕" pitchFamily="50" charset="-127"/>
              </a:rPr>
              <a:t>/ </a:t>
            </a:r>
            <a:r>
              <a:rPr lang="ko-KR" altLang="en-US" sz="1600" b="1" dirty="0" err="1" smtClean="0">
                <a:latin typeface="맑은 고딕" pitchFamily="50" charset="-127"/>
                <a:ea typeface="맑은 고딕" pitchFamily="50" charset="-127"/>
              </a:rPr>
              <a:t>빌드</a:t>
            </a:r>
            <a:r>
              <a:rPr lang="ko-KR" altLang="en-US" sz="1600" b="1" dirty="0" smtClean="0">
                <a:latin typeface="맑은 고딕" pitchFamily="50" charset="-127"/>
                <a:ea typeface="맑은 고딕" pitchFamily="50" charset="-127"/>
              </a:rPr>
              <a:t> </a:t>
            </a:r>
            <a:r>
              <a:rPr lang="en-US" altLang="ko-KR" sz="1600" b="1" dirty="0" smtClean="0">
                <a:latin typeface="맑은 고딕" pitchFamily="50" charset="-127"/>
                <a:ea typeface="맑은 고딕" pitchFamily="50" charset="-127"/>
              </a:rPr>
              <a:t>/ </a:t>
            </a:r>
            <a:r>
              <a:rPr lang="ko-KR" altLang="en-US" sz="1600" b="1" dirty="0" err="1" smtClean="0">
                <a:latin typeface="맑은 고딕" pitchFamily="50" charset="-127"/>
                <a:ea typeface="맑은 고딕" pitchFamily="50" charset="-127"/>
              </a:rPr>
              <a:t>릴리즈</a:t>
            </a:r>
            <a:r>
              <a:rPr lang="ko-KR" altLang="en-US" sz="1600" b="1" dirty="0" smtClean="0">
                <a:latin typeface="맑은 고딕" pitchFamily="50" charset="-127"/>
                <a:ea typeface="맑은 고딕" pitchFamily="50" charset="-127"/>
              </a:rPr>
              <a:t> </a:t>
            </a:r>
            <a:r>
              <a:rPr lang="en-US" altLang="ko-KR" sz="1600" b="1" dirty="0" smtClean="0">
                <a:latin typeface="맑은 고딕" pitchFamily="50" charset="-127"/>
                <a:ea typeface="맑은 고딕" pitchFamily="50" charset="-127"/>
              </a:rPr>
              <a:t>/ </a:t>
            </a:r>
            <a:r>
              <a:rPr lang="ko-KR" altLang="en-US" sz="1600" b="1" dirty="0" smtClean="0">
                <a:latin typeface="맑은 고딕" pitchFamily="50" charset="-127"/>
                <a:ea typeface="맑은 고딕" pitchFamily="50" charset="-127"/>
              </a:rPr>
              <a:t>결함 </a:t>
            </a:r>
            <a:r>
              <a:rPr lang="en-US" altLang="ko-KR" sz="1600" b="1" dirty="0" smtClean="0">
                <a:latin typeface="맑은 고딕" pitchFamily="50" charset="-127"/>
                <a:ea typeface="맑은 고딕" pitchFamily="50" charset="-127"/>
              </a:rPr>
              <a:t>/ Portfolio </a:t>
            </a:r>
            <a:r>
              <a:rPr lang="ko-KR" altLang="en-US" sz="1600" b="1" dirty="0" smtClean="0">
                <a:latin typeface="맑은 고딕" pitchFamily="50" charset="-127"/>
                <a:ea typeface="맑은 고딕" pitchFamily="50" charset="-127"/>
              </a:rPr>
              <a:t>관리 등등</a:t>
            </a:r>
            <a:r>
              <a:rPr lang="en-US" altLang="ko-KR" sz="1600" b="1" dirty="0" smtClean="0">
                <a:latin typeface="맑은 고딕" pitchFamily="50" charset="-127"/>
                <a:ea typeface="맑은 고딕" pitchFamily="50" charset="-127"/>
              </a:rPr>
              <a:t>.</a:t>
            </a:r>
          </a:p>
          <a:p>
            <a:pPr marL="800100" lvl="1" indent="-342900">
              <a:buFont typeface="+mj-lt"/>
              <a:buAutoNum type="arabicPeriod"/>
            </a:pPr>
            <a:r>
              <a:rPr lang="en-US" altLang="ko-KR" sz="1600" b="1" dirty="0" err="1" smtClean="0">
                <a:latin typeface="맑은 고딕" pitchFamily="50" charset="-127"/>
                <a:ea typeface="맑은 고딕" pitchFamily="50" charset="-127"/>
              </a:rPr>
              <a:t>Embeded</a:t>
            </a:r>
            <a:r>
              <a:rPr lang="en-US" altLang="ko-KR" sz="1600" b="1" dirty="0" smtClean="0">
                <a:latin typeface="맑은 고딕" pitchFamily="50" charset="-127"/>
                <a:ea typeface="맑은 고딕" pitchFamily="50" charset="-127"/>
              </a:rPr>
              <a:t> Software</a:t>
            </a:r>
            <a:r>
              <a:rPr lang="ko-KR" altLang="en-US" sz="1600" b="1" dirty="0" smtClean="0">
                <a:latin typeface="맑은 고딕" pitchFamily="50" charset="-127"/>
                <a:ea typeface="맑은 고딕" pitchFamily="50" charset="-127"/>
              </a:rPr>
              <a:t>에 초점을 맞추어 개발 되어짐</a:t>
            </a:r>
            <a:r>
              <a:rPr lang="en-US" altLang="ko-KR" sz="1600" b="1" dirty="0" smtClean="0">
                <a:latin typeface="맑은 고딕" pitchFamily="50" charset="-127"/>
                <a:ea typeface="맑은 고딕" pitchFamily="50" charset="-127"/>
              </a:rPr>
              <a:t>. (</a:t>
            </a:r>
            <a:r>
              <a:rPr lang="ko-KR" altLang="en-US" sz="1600" b="1" dirty="0" smtClean="0">
                <a:latin typeface="맑은 고딕" pitchFamily="50" charset="-127"/>
                <a:ea typeface="맑은 고딕" pitchFamily="50" charset="-127"/>
              </a:rPr>
              <a:t>수많은 </a:t>
            </a:r>
            <a:r>
              <a:rPr lang="ko-KR" altLang="en-US" sz="1600" b="1" dirty="0" err="1" smtClean="0">
                <a:latin typeface="맑은 고딕" pitchFamily="50" charset="-127"/>
                <a:ea typeface="맑은 고딕" pitchFamily="50" charset="-127"/>
              </a:rPr>
              <a:t>레퍼런스</a:t>
            </a:r>
            <a:r>
              <a:rPr lang="en-US" altLang="ko-KR" sz="1600" b="1" dirty="0" smtClean="0">
                <a:latin typeface="맑은 고딕" pitchFamily="50" charset="-127"/>
                <a:ea typeface="맑은 고딕" pitchFamily="50" charset="-127"/>
              </a:rPr>
              <a:t>)</a:t>
            </a:r>
          </a:p>
          <a:p>
            <a:pPr marL="800100" lvl="1" indent="-342900">
              <a:buFont typeface="+mj-lt"/>
              <a:buAutoNum type="arabicPeriod"/>
            </a:pPr>
            <a:r>
              <a:rPr lang="ko-KR" altLang="en-US" sz="1600" b="1" dirty="0" smtClean="0">
                <a:latin typeface="맑은 고딕" pitchFamily="50" charset="-127"/>
                <a:ea typeface="맑은 고딕" pitchFamily="50" charset="-127"/>
              </a:rPr>
              <a:t>초기부터 </a:t>
            </a:r>
            <a:r>
              <a:rPr lang="ko-KR" altLang="en-US" sz="1600" b="1" dirty="0">
                <a:latin typeface="맑은 고딕" pitchFamily="50" charset="-127"/>
                <a:ea typeface="맑은 고딕" pitchFamily="50" charset="-127"/>
              </a:rPr>
              <a:t>협업 </a:t>
            </a:r>
            <a:r>
              <a:rPr lang="ko-KR" altLang="en-US" sz="1600" b="1" dirty="0" smtClean="0">
                <a:latin typeface="맑은 고딕" pitchFamily="50" charset="-127"/>
                <a:ea typeface="맑은 고딕" pitchFamily="50" charset="-127"/>
              </a:rPr>
              <a:t>가능한 제품에 초점을 맞추어 개발 되어짐</a:t>
            </a:r>
            <a:r>
              <a:rPr lang="en-US" altLang="ko-KR" sz="1600" b="1" dirty="0" smtClean="0">
                <a:latin typeface="맑은 고딕" pitchFamily="50" charset="-127"/>
                <a:ea typeface="맑은 고딕" pitchFamily="50" charset="-127"/>
              </a:rPr>
              <a:t>.</a:t>
            </a:r>
          </a:p>
          <a:p>
            <a:pPr marL="800100" lvl="1" indent="-342900">
              <a:buFont typeface="+mj-lt"/>
              <a:buAutoNum type="arabicPeriod"/>
            </a:pPr>
            <a:endParaRPr lang="en-US" altLang="ko-KR" sz="1600" b="1" dirty="0" smtClean="0">
              <a:latin typeface="맑은 고딕" pitchFamily="50" charset="-127"/>
              <a:ea typeface="맑은 고딕" pitchFamily="50" charset="-127"/>
            </a:endParaRPr>
          </a:p>
          <a:p>
            <a:pPr marL="342900" indent="-342900">
              <a:buFont typeface="+mj-lt"/>
              <a:buAutoNum type="arabicPeriod"/>
            </a:pPr>
            <a:r>
              <a:rPr lang="ko-KR" altLang="en-US" sz="2000" b="1" dirty="0" smtClean="0">
                <a:latin typeface="맑은 고딕" pitchFamily="50" charset="-127"/>
                <a:ea typeface="맑은 고딕" pitchFamily="50" charset="-127"/>
              </a:rPr>
              <a:t>제품의 주요 특징</a:t>
            </a:r>
            <a:endParaRPr lang="en-US" altLang="ko-KR" sz="2000" b="1" dirty="0">
              <a:latin typeface="맑은 고딕" pitchFamily="50" charset="-127"/>
              <a:ea typeface="맑은 고딕" pitchFamily="50" charset="-127"/>
            </a:endParaRPr>
          </a:p>
          <a:p>
            <a:pPr marL="800100" lvl="1" indent="-342900">
              <a:buFont typeface="+mj-lt"/>
              <a:buAutoNum type="arabicPeriod"/>
            </a:pPr>
            <a:r>
              <a:rPr lang="en-US" altLang="ko-KR" sz="1600" b="1" dirty="0" smtClean="0">
                <a:latin typeface="맑은 고딕" pitchFamily="50" charset="-127"/>
                <a:ea typeface="맑은 고딕" pitchFamily="50" charset="-127"/>
              </a:rPr>
              <a:t>GUI / CLI / Web UI </a:t>
            </a:r>
            <a:r>
              <a:rPr lang="ko-KR" altLang="en-US" sz="1600" b="1" dirty="0" smtClean="0">
                <a:latin typeface="맑은 고딕" pitchFamily="50" charset="-127"/>
                <a:ea typeface="맑은 고딕" pitchFamily="50" charset="-127"/>
              </a:rPr>
              <a:t>모두 제공</a:t>
            </a:r>
            <a:endParaRPr lang="en-US" altLang="ko-KR" sz="1600" b="1" dirty="0" smtClean="0">
              <a:latin typeface="맑은 고딕" pitchFamily="50" charset="-127"/>
              <a:ea typeface="맑은 고딕" pitchFamily="50" charset="-127"/>
            </a:endParaRPr>
          </a:p>
          <a:p>
            <a:pPr marL="800100" lvl="1" indent="-342900">
              <a:buFont typeface="+mj-lt"/>
              <a:buAutoNum type="arabicPeriod"/>
            </a:pPr>
            <a:r>
              <a:rPr lang="ko-KR" altLang="en-US" sz="1600" b="1" dirty="0" smtClean="0">
                <a:latin typeface="맑은 고딕" pitchFamily="50" charset="-127"/>
                <a:ea typeface="맑은 고딕" pitchFamily="50" charset="-127"/>
              </a:rPr>
              <a:t>요구사항의 무한 </a:t>
            </a:r>
            <a:r>
              <a:rPr lang="en-US" altLang="ko-KR" sz="1600" b="1" dirty="0" smtClean="0">
                <a:latin typeface="맑은 고딕" pitchFamily="50" charset="-127"/>
                <a:ea typeface="맑은 고딕" pitchFamily="50" charset="-127"/>
              </a:rPr>
              <a:t>Reuse (</a:t>
            </a:r>
            <a:r>
              <a:rPr lang="ko-KR" altLang="en-US" sz="1600" b="1" dirty="0" smtClean="0">
                <a:latin typeface="맑은 고딕" pitchFamily="50" charset="-127"/>
                <a:ea typeface="맑은 고딕" pitchFamily="50" charset="-127"/>
              </a:rPr>
              <a:t>재 사용시 </a:t>
            </a:r>
            <a:r>
              <a:rPr lang="en-US" altLang="ko-KR" sz="1600" b="1" dirty="0" smtClean="0">
                <a:latin typeface="맑은 고딕" pitchFamily="50" charset="-127"/>
                <a:ea typeface="맑은 고딕" pitchFamily="50" charset="-127"/>
              </a:rPr>
              <a:t>Copy </a:t>
            </a:r>
            <a:r>
              <a:rPr lang="ko-KR" altLang="en-US" sz="1600" b="1" dirty="0" smtClean="0">
                <a:latin typeface="맑은 고딕" pitchFamily="50" charset="-127"/>
                <a:ea typeface="맑은 고딕" pitchFamily="50" charset="-127"/>
              </a:rPr>
              <a:t>하지 않음</a:t>
            </a:r>
            <a:r>
              <a:rPr lang="en-US" altLang="ko-KR" sz="1600" b="1" dirty="0" smtClean="0">
                <a:latin typeface="맑은 고딕" pitchFamily="50" charset="-127"/>
                <a:ea typeface="맑은 고딕" pitchFamily="50" charset="-127"/>
              </a:rPr>
              <a:t>)</a:t>
            </a:r>
          </a:p>
          <a:p>
            <a:pPr marL="800100" lvl="1" indent="-342900">
              <a:buFont typeface="+mj-lt"/>
              <a:buAutoNum type="arabicPeriod"/>
            </a:pPr>
            <a:r>
              <a:rPr lang="en-US" altLang="ko-KR" sz="1600" b="1" dirty="0" smtClean="0">
                <a:latin typeface="맑은 고딕" pitchFamily="50" charset="-127"/>
                <a:ea typeface="맑은 고딕" pitchFamily="50" charset="-127"/>
              </a:rPr>
              <a:t>Authoring</a:t>
            </a:r>
          </a:p>
          <a:p>
            <a:pPr marL="1257300" lvl="2" indent="-342900">
              <a:buFont typeface="+mj-lt"/>
              <a:buAutoNum type="arabicPeriod"/>
            </a:pPr>
            <a:r>
              <a:rPr lang="en-US" altLang="ko-KR" sz="1600" b="1" dirty="0" smtClean="0">
                <a:latin typeface="맑은 고딕" pitchFamily="50" charset="-127"/>
                <a:ea typeface="맑은 고딕" pitchFamily="50" charset="-127"/>
              </a:rPr>
              <a:t>Doors </a:t>
            </a:r>
            <a:r>
              <a:rPr lang="ko-KR" altLang="en-US" sz="1600" b="1" dirty="0" smtClean="0">
                <a:latin typeface="맑은 고딕" pitchFamily="50" charset="-127"/>
                <a:ea typeface="맑은 고딕" pitchFamily="50" charset="-127"/>
              </a:rPr>
              <a:t>문서</a:t>
            </a:r>
            <a:r>
              <a:rPr lang="en-US" altLang="ko-KR" sz="1600" b="1" dirty="0" smtClean="0">
                <a:latin typeface="맑은 고딕" pitchFamily="50" charset="-127"/>
                <a:ea typeface="맑은 고딕" pitchFamily="50" charset="-127"/>
              </a:rPr>
              <a:t> migration</a:t>
            </a:r>
            <a:r>
              <a:rPr lang="ko-KR" altLang="en-US" sz="1600" b="1" dirty="0" smtClean="0">
                <a:latin typeface="맑은 고딕" pitchFamily="50" charset="-127"/>
                <a:ea typeface="맑은 고딕" pitchFamily="50" charset="-127"/>
              </a:rPr>
              <a:t>가능</a:t>
            </a:r>
            <a:endParaRPr lang="en-US" altLang="ko-KR" sz="1600" b="1" dirty="0" smtClean="0">
              <a:latin typeface="맑은 고딕" pitchFamily="50" charset="-127"/>
              <a:ea typeface="맑은 고딕" pitchFamily="50" charset="-127"/>
            </a:endParaRPr>
          </a:p>
          <a:p>
            <a:pPr marL="1257300" lvl="2" indent="-342900">
              <a:buFont typeface="+mj-lt"/>
              <a:buAutoNum type="arabicPeriod"/>
            </a:pPr>
            <a:r>
              <a:rPr lang="en-US" altLang="ko-KR" sz="1600" b="1" dirty="0" smtClean="0">
                <a:latin typeface="맑은 고딕" pitchFamily="50" charset="-127"/>
                <a:ea typeface="맑은 고딕" pitchFamily="50" charset="-127"/>
              </a:rPr>
              <a:t>MS </a:t>
            </a:r>
            <a:r>
              <a:rPr lang="ko-KR" altLang="en-US" sz="1600" b="1" dirty="0" smtClean="0">
                <a:latin typeface="맑은 고딕" pitchFamily="50" charset="-127"/>
                <a:ea typeface="맑은 고딕" pitchFamily="50" charset="-127"/>
              </a:rPr>
              <a:t>제품 </a:t>
            </a:r>
            <a:r>
              <a:rPr lang="en-US" altLang="ko-KR" sz="1600" b="1" dirty="0">
                <a:latin typeface="맑은 고딕" pitchFamily="50" charset="-127"/>
                <a:ea typeface="맑은 고딕" pitchFamily="50" charset="-127"/>
              </a:rPr>
              <a:t>(Word, excel..)</a:t>
            </a:r>
            <a:r>
              <a:rPr lang="ko-KR" altLang="en-US" sz="1600" b="1" dirty="0">
                <a:latin typeface="맑은 고딕" pitchFamily="50" charset="-127"/>
                <a:ea typeface="맑은 고딕" pitchFamily="50" charset="-127"/>
              </a:rPr>
              <a:t> </a:t>
            </a:r>
            <a:r>
              <a:rPr lang="ko-KR" altLang="en-US" sz="1600" b="1" dirty="0" smtClean="0">
                <a:latin typeface="맑은 고딕" pitchFamily="50" charset="-127"/>
                <a:ea typeface="맑은 고딕" pitchFamily="50" charset="-127"/>
              </a:rPr>
              <a:t>의 </a:t>
            </a:r>
            <a:r>
              <a:rPr lang="en-US" altLang="ko-KR" sz="1600" b="1" dirty="0" smtClean="0">
                <a:latin typeface="맑은 고딕" pitchFamily="50" charset="-127"/>
                <a:ea typeface="맑은 고딕" pitchFamily="50" charset="-127"/>
              </a:rPr>
              <a:t>Import / Export / Re-import </a:t>
            </a:r>
            <a:r>
              <a:rPr lang="ko-KR" altLang="en-US" sz="1600" b="1" dirty="0" smtClean="0">
                <a:latin typeface="맑은 고딕" pitchFamily="50" charset="-127"/>
                <a:ea typeface="맑은 고딕" pitchFamily="50" charset="-127"/>
              </a:rPr>
              <a:t>기능 제</a:t>
            </a:r>
            <a:r>
              <a:rPr lang="ko-KR" altLang="en-US" sz="1600" b="1" dirty="0">
                <a:latin typeface="맑은 고딕" pitchFamily="50" charset="-127"/>
                <a:ea typeface="맑은 고딕" pitchFamily="50" charset="-127"/>
              </a:rPr>
              <a:t>공</a:t>
            </a:r>
            <a:endParaRPr lang="en-US" altLang="ko-KR" sz="1600" b="1" dirty="0" smtClean="0">
              <a:latin typeface="맑은 고딕" pitchFamily="50" charset="-127"/>
              <a:ea typeface="맑은 고딕" pitchFamily="50" charset="-127"/>
            </a:endParaRPr>
          </a:p>
          <a:p>
            <a:pPr marL="800100" lvl="1" indent="-342900">
              <a:buFont typeface="+mj-lt"/>
              <a:buAutoNum type="arabicPeriod"/>
            </a:pPr>
            <a:r>
              <a:rPr lang="ko-KR" altLang="en-US" sz="1600" b="1" dirty="0" smtClean="0">
                <a:latin typeface="맑은 고딕" pitchFamily="50" charset="-127"/>
                <a:ea typeface="맑은 고딕" pitchFamily="50" charset="-127"/>
              </a:rPr>
              <a:t>다양한 </a:t>
            </a:r>
            <a:r>
              <a:rPr lang="en-US" altLang="ko-KR" sz="1600" b="1" dirty="0" smtClean="0">
                <a:latin typeface="맑은 고딕" pitchFamily="50" charset="-127"/>
                <a:ea typeface="맑은 고딕" pitchFamily="50" charset="-127"/>
              </a:rPr>
              <a:t>Report / Dashboard / Chart </a:t>
            </a:r>
            <a:r>
              <a:rPr lang="ko-KR" altLang="en-US" sz="1600" b="1" dirty="0" smtClean="0">
                <a:latin typeface="맑은 고딕" pitchFamily="50" charset="-127"/>
                <a:ea typeface="맑은 고딕" pitchFamily="50" charset="-127"/>
              </a:rPr>
              <a:t>기능 제공</a:t>
            </a:r>
            <a:endParaRPr lang="en-US" altLang="ko-KR" sz="1600" b="1" dirty="0" smtClean="0">
              <a:latin typeface="맑은 고딕" pitchFamily="50" charset="-127"/>
              <a:ea typeface="맑은 고딕" pitchFamily="50" charset="-127"/>
            </a:endParaRPr>
          </a:p>
          <a:p>
            <a:pPr marL="800100" lvl="1" indent="-342900">
              <a:buFont typeface="+mj-lt"/>
              <a:buAutoNum type="arabicPeriod"/>
            </a:pPr>
            <a:r>
              <a:rPr lang="ko-KR" altLang="en-US" sz="1600" b="1" dirty="0">
                <a:latin typeface="맑은 고딕" pitchFamily="50" charset="-127"/>
                <a:ea typeface="맑은 고딕" pitchFamily="50" charset="-127"/>
              </a:rPr>
              <a:t>각</a:t>
            </a:r>
            <a:r>
              <a:rPr lang="en-US" altLang="ko-KR" sz="1600" b="1" dirty="0">
                <a:latin typeface="맑은 고딕" pitchFamily="50" charset="-127"/>
                <a:ea typeface="맑은 고딕" pitchFamily="50" charset="-127"/>
              </a:rPr>
              <a:t> </a:t>
            </a:r>
            <a:r>
              <a:rPr lang="ko-KR" altLang="en-US" sz="1600" b="1" dirty="0">
                <a:latin typeface="맑은 고딕" pitchFamily="50" charset="-127"/>
                <a:ea typeface="맑은 고딕" pitchFamily="50" charset="-127"/>
              </a:rPr>
              <a:t>항목의 추가가 용이하며</a:t>
            </a:r>
            <a:r>
              <a:rPr lang="en-US" altLang="ko-KR" sz="1600" b="1" dirty="0">
                <a:latin typeface="맑은 고딕" pitchFamily="50" charset="-127"/>
                <a:ea typeface="맑은 고딕" pitchFamily="50" charset="-127"/>
              </a:rPr>
              <a:t>, </a:t>
            </a:r>
            <a:r>
              <a:rPr lang="ko-KR" altLang="en-US" sz="1600" b="1" dirty="0">
                <a:latin typeface="맑은 고딕" pitchFamily="50" charset="-127"/>
                <a:ea typeface="맑은 고딕" pitchFamily="50" charset="-127"/>
              </a:rPr>
              <a:t>개수에 제한이 </a:t>
            </a:r>
            <a:r>
              <a:rPr lang="ko-KR" altLang="en-US" sz="1600" b="1" dirty="0" smtClean="0">
                <a:latin typeface="맑은 고딕" pitchFamily="50" charset="-127"/>
                <a:ea typeface="맑은 고딕" pitchFamily="50" charset="-127"/>
              </a:rPr>
              <a:t>없음</a:t>
            </a:r>
            <a:endParaRPr lang="en-US" altLang="ko-KR" sz="1600" b="1" dirty="0" smtClean="0">
              <a:latin typeface="맑은 고딕" pitchFamily="50" charset="-127"/>
              <a:ea typeface="맑은 고딕" pitchFamily="50" charset="-127"/>
            </a:endParaRPr>
          </a:p>
        </p:txBody>
      </p:sp>
    </p:spTree>
    <p:extLst>
      <p:ext uri="{BB962C8B-B14F-4D97-AF65-F5344CB8AC3E}">
        <p14:creationId xmlns:p14="http://schemas.microsoft.com/office/powerpoint/2010/main" val="368313823"/>
      </p:ext>
    </p:extLst>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0" tIns="0" rIns="0" bIns="0" rtlCol="0" anchor="ctr" anchorCtr="0">
            <a:noAutofit/>
          </a:bodyPr>
          <a:lstStyle/>
          <a:p>
            <a:r>
              <a:rPr lang="en-US" altLang="ko-KR" b="1" dirty="0" smtClean="0">
                <a:latin typeface="맑은 고딕" pitchFamily="50" charset="-127"/>
                <a:ea typeface="맑은 고딕" pitchFamily="50" charset="-127"/>
              </a:rPr>
              <a:t>Why </a:t>
            </a:r>
            <a:r>
              <a:rPr lang="en-US" altLang="ko-KR" b="1" dirty="0">
                <a:latin typeface="맑은 고딕" pitchFamily="50" charset="-127"/>
                <a:ea typeface="맑은 고딕" pitchFamily="50" charset="-127"/>
              </a:rPr>
              <a:t>Integrity? </a:t>
            </a:r>
            <a:r>
              <a:rPr lang="en-US" altLang="ko-KR" b="1" dirty="0" err="1" smtClean="0">
                <a:latin typeface="맑은 고딕" pitchFamily="50" charset="-127"/>
                <a:ea typeface="맑은 고딕" pitchFamily="50" charset="-127"/>
              </a:rPr>
              <a:t>contd</a:t>
            </a:r>
            <a:r>
              <a:rPr lang="en-US" altLang="ko-KR" b="1" dirty="0" smtClean="0">
                <a:latin typeface="맑은 고딕" pitchFamily="50" charset="-127"/>
                <a:ea typeface="맑은 고딕" pitchFamily="50" charset="-127"/>
              </a:rPr>
              <a:t>…</a:t>
            </a:r>
            <a:endParaRPr lang="ko-KR" altLang="en-US" b="1" dirty="0">
              <a:latin typeface="맑은 고딕" pitchFamily="50" charset="-127"/>
              <a:ea typeface="맑은 고딕" pitchFamily="50" charset="-127"/>
            </a:endParaRPr>
          </a:p>
        </p:txBody>
      </p:sp>
      <p:sp>
        <p:nvSpPr>
          <p:cNvPr id="4" name="부제목 3"/>
          <p:cNvSpPr>
            <a:spLocks noGrp="1"/>
          </p:cNvSpPr>
          <p:nvPr>
            <p:ph type="subTitle" idx="15"/>
          </p:nvPr>
        </p:nvSpPr>
        <p:spPr/>
        <p:txBody>
          <a:bodyPr/>
          <a:lstStyle/>
          <a:p>
            <a:endParaRPr lang="ko-KR" altLang="en-US"/>
          </a:p>
        </p:txBody>
      </p:sp>
      <p:sp>
        <p:nvSpPr>
          <p:cNvPr id="6" name="TextBox 5"/>
          <p:cNvSpPr txBox="1"/>
          <p:nvPr/>
        </p:nvSpPr>
        <p:spPr>
          <a:xfrm>
            <a:off x="394687" y="1392702"/>
            <a:ext cx="8175789" cy="4124206"/>
          </a:xfrm>
          <a:prstGeom prst="rect">
            <a:avLst/>
          </a:prstGeom>
          <a:noFill/>
        </p:spPr>
        <p:txBody>
          <a:bodyPr wrap="square" lIns="0" tIns="0" rIns="0" bIns="0" rtlCol="0">
            <a:spAutoFit/>
          </a:bodyPr>
          <a:lstStyle/>
          <a:p>
            <a:r>
              <a:rPr lang="en-US" altLang="ko-KR" sz="2000" b="1" dirty="0" smtClean="0">
                <a:latin typeface="맑은 고딕" pitchFamily="50" charset="-127"/>
                <a:ea typeface="맑은 고딕" pitchFamily="50" charset="-127"/>
              </a:rPr>
              <a:t>4.  </a:t>
            </a:r>
            <a:r>
              <a:rPr lang="ko-KR" altLang="en-US" sz="2000" b="1" dirty="0" err="1" smtClean="0">
                <a:latin typeface="맑은 고딕" pitchFamily="50" charset="-127"/>
                <a:ea typeface="맑은 고딕" pitchFamily="50" charset="-127"/>
              </a:rPr>
              <a:t>추적성</a:t>
            </a:r>
            <a:endParaRPr lang="en-US" altLang="ko-KR" sz="2000" b="1" dirty="0">
              <a:latin typeface="맑은 고딕" pitchFamily="50" charset="-127"/>
              <a:ea typeface="맑은 고딕" pitchFamily="50" charset="-127"/>
            </a:endParaRPr>
          </a:p>
          <a:p>
            <a:pPr marL="800100" lvl="1" indent="-342900">
              <a:buFont typeface="+mj-lt"/>
              <a:buAutoNum type="arabicPeriod"/>
            </a:pPr>
            <a:r>
              <a:rPr lang="ko-KR" altLang="en-US" sz="1600" b="1" dirty="0">
                <a:latin typeface="맑은 고딕" pitchFamily="50" charset="-127"/>
                <a:ea typeface="맑은 고딕" pitchFamily="50" charset="-127"/>
              </a:rPr>
              <a:t>각 관리 항목마다 </a:t>
            </a:r>
            <a:r>
              <a:rPr lang="en-US" altLang="ko-KR" sz="1600" b="1" dirty="0">
                <a:latin typeface="맑은 고딕" pitchFamily="50" charset="-127"/>
                <a:ea typeface="맑은 고딕" pitchFamily="50" charset="-127"/>
              </a:rPr>
              <a:t>1</a:t>
            </a:r>
            <a:r>
              <a:rPr lang="ko-KR" altLang="en-US" sz="1600" b="1" dirty="0">
                <a:latin typeface="맑은 고딕" pitchFamily="50" charset="-127"/>
                <a:ea typeface="맑은 고딕" pitchFamily="50" charset="-127"/>
              </a:rPr>
              <a:t>대 </a:t>
            </a:r>
            <a:r>
              <a:rPr lang="en-US" altLang="ko-KR" sz="1600" b="1" dirty="0">
                <a:latin typeface="맑은 고딕" pitchFamily="50" charset="-127"/>
                <a:ea typeface="맑은 고딕" pitchFamily="50" charset="-127"/>
              </a:rPr>
              <a:t>N</a:t>
            </a:r>
            <a:r>
              <a:rPr lang="ko-KR" altLang="en-US" sz="1600" b="1" dirty="0">
                <a:latin typeface="맑은 고딕" pitchFamily="50" charset="-127"/>
                <a:ea typeface="맑은 고딕" pitchFamily="50" charset="-127"/>
              </a:rPr>
              <a:t>의 </a:t>
            </a:r>
            <a:r>
              <a:rPr lang="ko-KR" altLang="en-US" sz="1600" b="1" dirty="0" err="1">
                <a:latin typeface="맑은 고딕" pitchFamily="50" charset="-127"/>
                <a:ea typeface="맑은 고딕" pitchFamily="50" charset="-127"/>
              </a:rPr>
              <a:t>추적성</a:t>
            </a:r>
            <a:r>
              <a:rPr lang="ko-KR" altLang="en-US" sz="1600" b="1" dirty="0">
                <a:latin typeface="맑은 고딕" pitchFamily="50" charset="-127"/>
                <a:ea typeface="맑은 고딕" pitchFamily="50" charset="-127"/>
              </a:rPr>
              <a:t> 연결이 용이하다</a:t>
            </a:r>
            <a:r>
              <a:rPr lang="en-US" altLang="ko-KR" sz="1600" b="1" dirty="0">
                <a:latin typeface="맑은 고딕" pitchFamily="50" charset="-127"/>
                <a:ea typeface="맑은 고딕" pitchFamily="50" charset="-127"/>
              </a:rPr>
              <a:t>.</a:t>
            </a:r>
          </a:p>
          <a:p>
            <a:pPr marL="800100" lvl="1" indent="-342900">
              <a:buFont typeface="+mj-lt"/>
              <a:buAutoNum type="arabicPeriod"/>
            </a:pPr>
            <a:r>
              <a:rPr lang="ko-KR" altLang="en-US" sz="1600" b="1" dirty="0">
                <a:latin typeface="맑은 고딕" pitchFamily="50" charset="-127"/>
                <a:ea typeface="맑은 고딕" pitchFamily="50" charset="-127"/>
              </a:rPr>
              <a:t>문서 대 문서 뿐만 아니라</a:t>
            </a:r>
            <a:r>
              <a:rPr lang="en-US" altLang="ko-KR" sz="1600" b="1" dirty="0">
                <a:latin typeface="맑은 고딕" pitchFamily="50" charset="-127"/>
                <a:ea typeface="맑은 고딕" pitchFamily="50" charset="-127"/>
              </a:rPr>
              <a:t>, </a:t>
            </a:r>
            <a:r>
              <a:rPr lang="ko-KR" altLang="en-US" sz="1600" b="1" dirty="0">
                <a:latin typeface="맑은 고딕" pitchFamily="50" charset="-127"/>
                <a:ea typeface="맑은 고딕" pitchFamily="50" charset="-127"/>
              </a:rPr>
              <a:t>문서내의 </a:t>
            </a:r>
            <a:r>
              <a:rPr lang="en-US" altLang="ko-KR" sz="1600" b="1" dirty="0">
                <a:latin typeface="맑은 고딕" pitchFamily="50" charset="-127"/>
                <a:ea typeface="맑은 고딕" pitchFamily="50" charset="-127"/>
              </a:rPr>
              <a:t>Item </a:t>
            </a:r>
            <a:r>
              <a:rPr lang="ko-KR" altLang="en-US" sz="1600" b="1" dirty="0">
                <a:latin typeface="맑은 고딕" pitchFamily="50" charset="-127"/>
                <a:ea typeface="맑은 고딕" pitchFamily="50" charset="-127"/>
              </a:rPr>
              <a:t>대 </a:t>
            </a:r>
            <a:r>
              <a:rPr lang="en-US" altLang="ko-KR" sz="1600" b="1" dirty="0">
                <a:latin typeface="맑은 고딕" pitchFamily="50" charset="-127"/>
                <a:ea typeface="맑은 고딕" pitchFamily="50" charset="-127"/>
              </a:rPr>
              <a:t>Item</a:t>
            </a:r>
            <a:r>
              <a:rPr lang="ko-KR" altLang="en-US" sz="1600" b="1" dirty="0">
                <a:latin typeface="맑은 고딕" pitchFamily="50" charset="-127"/>
                <a:ea typeface="맑은 고딕" pitchFamily="50" charset="-127"/>
              </a:rPr>
              <a:t>의 </a:t>
            </a:r>
            <a:r>
              <a:rPr lang="ko-KR" altLang="en-US" sz="1600" b="1" dirty="0" err="1">
                <a:latin typeface="맑은 고딕" pitchFamily="50" charset="-127"/>
                <a:ea typeface="맑은 고딕" pitchFamily="50" charset="-127"/>
              </a:rPr>
              <a:t>추적성</a:t>
            </a:r>
            <a:r>
              <a:rPr lang="ko-KR" altLang="en-US" sz="1600" b="1" dirty="0">
                <a:latin typeface="맑은 고딕" pitchFamily="50" charset="-127"/>
                <a:ea typeface="맑은 고딕" pitchFamily="50" charset="-127"/>
              </a:rPr>
              <a:t> 연결이 가능하다</a:t>
            </a:r>
            <a:r>
              <a:rPr lang="en-US" altLang="ko-KR" sz="1600" b="1" dirty="0">
                <a:latin typeface="맑은 고딕" pitchFamily="50" charset="-127"/>
                <a:ea typeface="맑은 고딕" pitchFamily="50" charset="-127"/>
              </a:rPr>
              <a:t>.</a:t>
            </a:r>
          </a:p>
          <a:p>
            <a:pPr marL="800100" lvl="1" indent="-342900">
              <a:buFont typeface="+mj-lt"/>
              <a:buAutoNum type="arabicPeriod"/>
            </a:pPr>
            <a:r>
              <a:rPr lang="ko-KR" altLang="en-US" sz="1600" b="1" dirty="0">
                <a:latin typeface="맑은 고딕" pitchFamily="50" charset="-127"/>
                <a:ea typeface="맑은 고딕" pitchFamily="50" charset="-127"/>
              </a:rPr>
              <a:t>문서내의 </a:t>
            </a:r>
            <a:r>
              <a:rPr lang="ko-KR" altLang="en-US" sz="1600" b="1" dirty="0" err="1">
                <a:latin typeface="맑은 고딕" pitchFamily="50" charset="-127"/>
                <a:ea typeface="맑은 고딕" pitchFamily="50" charset="-127"/>
              </a:rPr>
              <a:t>추적성이</a:t>
            </a:r>
            <a:r>
              <a:rPr lang="ko-KR" altLang="en-US" sz="1600" b="1" dirty="0">
                <a:latin typeface="맑은 고딕" pitchFamily="50" charset="-127"/>
                <a:ea typeface="맑은 고딕" pitchFamily="50" charset="-127"/>
              </a:rPr>
              <a:t> 연결된 </a:t>
            </a:r>
            <a:r>
              <a:rPr lang="en-US" altLang="ko-KR" sz="1600" b="1" dirty="0">
                <a:latin typeface="맑은 고딕" pitchFamily="50" charset="-127"/>
                <a:ea typeface="맑은 고딕" pitchFamily="50" charset="-127"/>
              </a:rPr>
              <a:t>Item</a:t>
            </a:r>
            <a:r>
              <a:rPr lang="ko-KR" altLang="en-US" sz="1600" b="1" dirty="0">
                <a:latin typeface="맑은 고딕" pitchFamily="50" charset="-127"/>
                <a:ea typeface="맑은 고딕" pitchFamily="50" charset="-127"/>
              </a:rPr>
              <a:t>의 </a:t>
            </a:r>
            <a:r>
              <a:rPr lang="en-US" altLang="ko-KR" sz="1600" b="1" dirty="0">
                <a:latin typeface="맑은 고딕" pitchFamily="50" charset="-127"/>
                <a:ea typeface="맑은 고딕" pitchFamily="50" charset="-127"/>
              </a:rPr>
              <a:t>Trace Status</a:t>
            </a:r>
            <a:r>
              <a:rPr lang="ko-KR" altLang="en-US" sz="1600" b="1" dirty="0">
                <a:latin typeface="맑은 고딕" pitchFamily="50" charset="-127"/>
                <a:ea typeface="맑은 고딕" pitchFamily="50" charset="-127"/>
              </a:rPr>
              <a:t>를 쉽게 추적을 할 수 있는 </a:t>
            </a:r>
            <a:r>
              <a:rPr lang="en-US" altLang="ko-KR" sz="1600" b="1" dirty="0">
                <a:latin typeface="맑은 고딕" pitchFamily="50" charset="-127"/>
                <a:ea typeface="맑은 고딕" pitchFamily="50" charset="-127"/>
              </a:rPr>
              <a:t>UI</a:t>
            </a:r>
            <a:r>
              <a:rPr lang="ko-KR" altLang="en-US" sz="1600" b="1" dirty="0">
                <a:latin typeface="맑은 고딕" pitchFamily="50" charset="-127"/>
                <a:ea typeface="맑은 고딕" pitchFamily="50" charset="-127"/>
              </a:rPr>
              <a:t>를 제공한다</a:t>
            </a:r>
            <a:r>
              <a:rPr lang="en-US" altLang="ko-KR" sz="1600" b="1" dirty="0">
                <a:latin typeface="맑은 고딕" pitchFamily="50" charset="-127"/>
                <a:ea typeface="맑은 고딕" pitchFamily="50" charset="-127"/>
              </a:rPr>
              <a:t>.</a:t>
            </a:r>
          </a:p>
          <a:p>
            <a:pPr marL="800100" lvl="1" indent="-342900">
              <a:buFont typeface="+mj-lt"/>
              <a:buAutoNum type="arabicPeriod"/>
            </a:pPr>
            <a:r>
              <a:rPr lang="en-US" altLang="ko-KR" sz="1600" b="1" dirty="0">
                <a:latin typeface="맑은 고딕" pitchFamily="50" charset="-127"/>
                <a:ea typeface="맑은 고딕" pitchFamily="50" charset="-127"/>
              </a:rPr>
              <a:t>Integrity</a:t>
            </a:r>
            <a:r>
              <a:rPr lang="ko-KR" altLang="en-US" sz="1600" b="1" dirty="0">
                <a:latin typeface="맑은 고딕" pitchFamily="50" charset="-127"/>
                <a:ea typeface="맑은 고딕" pitchFamily="50" charset="-127"/>
              </a:rPr>
              <a:t> 안에 있는 모든 항목에 대해 연결이 가능하다</a:t>
            </a:r>
            <a:r>
              <a:rPr lang="en-US" altLang="ko-KR" sz="1600" b="1" dirty="0">
                <a:latin typeface="맑은 고딕" pitchFamily="50" charset="-127"/>
                <a:ea typeface="맑은 고딕" pitchFamily="50" charset="-127"/>
              </a:rPr>
              <a:t>.</a:t>
            </a:r>
          </a:p>
          <a:p>
            <a:pPr marL="800100" lvl="1" indent="-342900">
              <a:buFont typeface="+mj-lt"/>
              <a:buAutoNum type="arabicPeriod"/>
            </a:pPr>
            <a:r>
              <a:rPr lang="en-US" altLang="ko-KR" sz="1600" b="1" dirty="0">
                <a:latin typeface="맑은 고딕" pitchFamily="50" charset="-127"/>
                <a:ea typeface="맑은 고딕" pitchFamily="50" charset="-127"/>
              </a:rPr>
              <a:t>Suspect Link</a:t>
            </a:r>
            <a:r>
              <a:rPr lang="ko-KR" altLang="en-US" sz="1600" b="1" dirty="0">
                <a:latin typeface="맑은 고딕" pitchFamily="50" charset="-127"/>
                <a:ea typeface="맑은 고딕" pitchFamily="50" charset="-127"/>
              </a:rPr>
              <a:t>제공 </a:t>
            </a:r>
            <a:r>
              <a:rPr lang="en-US" altLang="ko-KR" sz="1600" b="1" dirty="0">
                <a:latin typeface="맑은 고딕" pitchFamily="50" charset="-127"/>
                <a:ea typeface="맑은 고딕" pitchFamily="50" charset="-127"/>
              </a:rPr>
              <a:t>(</a:t>
            </a:r>
            <a:r>
              <a:rPr lang="ko-KR" altLang="en-US" sz="1600" b="1" dirty="0" err="1">
                <a:latin typeface="맑은 고딕" pitchFamily="50" charset="-127"/>
                <a:ea typeface="맑은 고딕" pitchFamily="50" charset="-127"/>
              </a:rPr>
              <a:t>추적성이</a:t>
            </a:r>
            <a:r>
              <a:rPr lang="ko-KR" altLang="en-US" sz="1600" b="1" dirty="0">
                <a:latin typeface="맑은 고딕" pitchFamily="50" charset="-127"/>
                <a:ea typeface="맑은 고딕" pitchFamily="50" charset="-127"/>
              </a:rPr>
              <a:t> 연결된 항목 중 상위 항목이 바뀌었을 때 추적성에 대한 </a:t>
            </a:r>
            <a:r>
              <a:rPr lang="en-US" altLang="ko-KR" sz="1600" b="1" dirty="0">
                <a:latin typeface="맑은 고딕" pitchFamily="50" charset="-127"/>
                <a:ea typeface="맑은 고딕" pitchFamily="50" charset="-127"/>
              </a:rPr>
              <a:t>Review</a:t>
            </a:r>
            <a:r>
              <a:rPr lang="ko-KR" altLang="en-US" sz="1600" b="1" dirty="0">
                <a:latin typeface="맑은 고딕" pitchFamily="50" charset="-127"/>
                <a:ea typeface="맑은 고딕" pitchFamily="50" charset="-127"/>
              </a:rPr>
              <a:t>및 수정된 곳을 찾는 것이 용이</a:t>
            </a:r>
            <a:r>
              <a:rPr lang="en-US" altLang="ko-KR" sz="1600" b="1" dirty="0" smtClean="0">
                <a:latin typeface="맑은 고딕" pitchFamily="50" charset="-127"/>
                <a:ea typeface="맑은 고딕" pitchFamily="50" charset="-127"/>
              </a:rPr>
              <a:t>)</a:t>
            </a:r>
          </a:p>
          <a:p>
            <a:pPr marL="800100" lvl="1" indent="-342900">
              <a:buFont typeface="+mj-lt"/>
              <a:buAutoNum type="arabicPeriod"/>
            </a:pPr>
            <a:endParaRPr lang="en-US" altLang="ko-KR" sz="1600" b="1" dirty="0" smtClean="0">
              <a:latin typeface="맑은 고딕" pitchFamily="50" charset="-127"/>
              <a:ea typeface="맑은 고딕" pitchFamily="50" charset="-127"/>
            </a:endParaRPr>
          </a:p>
          <a:p>
            <a:r>
              <a:rPr lang="en-US" altLang="ko-KR" sz="2000" b="1" dirty="0" smtClean="0">
                <a:latin typeface="맑은 고딕" pitchFamily="50" charset="-127"/>
                <a:ea typeface="맑은 고딕" pitchFamily="50" charset="-127"/>
              </a:rPr>
              <a:t>5.  </a:t>
            </a:r>
            <a:r>
              <a:rPr lang="ko-KR" altLang="en-US" sz="2000" b="1" dirty="0" smtClean="0">
                <a:latin typeface="맑은 고딕" pitchFamily="50" charset="-127"/>
                <a:ea typeface="맑은 고딕" pitchFamily="50" charset="-127"/>
              </a:rPr>
              <a:t>동일한 사용자 환경 제공</a:t>
            </a:r>
            <a:endParaRPr lang="en-US" altLang="ko-KR" sz="2000" b="1" dirty="0" smtClean="0">
              <a:latin typeface="맑은 고딕" pitchFamily="50" charset="-127"/>
              <a:ea typeface="맑은 고딕" pitchFamily="50" charset="-127"/>
            </a:endParaRPr>
          </a:p>
          <a:p>
            <a:pPr marL="800100" lvl="1" indent="-342900">
              <a:buFont typeface="+mj-lt"/>
              <a:buAutoNum type="arabicPeriod"/>
            </a:pPr>
            <a:r>
              <a:rPr lang="ko-KR" altLang="en-US" sz="1600" b="1" dirty="0" smtClean="0">
                <a:latin typeface="맑은 고딕" pitchFamily="50" charset="-127"/>
                <a:ea typeface="맑은 고딕" pitchFamily="50" charset="-127"/>
              </a:rPr>
              <a:t>한 개의 </a:t>
            </a:r>
            <a:r>
              <a:rPr lang="ko-KR" altLang="en-US" sz="1600" b="1" dirty="0" err="1" smtClean="0">
                <a:latin typeface="맑은 고딕" pitchFamily="50" charset="-127"/>
                <a:ea typeface="맑은 고딕" pitchFamily="50" charset="-127"/>
              </a:rPr>
              <a:t>제품안에</a:t>
            </a:r>
            <a:r>
              <a:rPr lang="ko-KR" altLang="en-US" sz="1600" b="1" dirty="0" smtClean="0">
                <a:latin typeface="맑은 고딕" pitchFamily="50" charset="-127"/>
                <a:ea typeface="맑은 고딕" pitchFamily="50" charset="-127"/>
              </a:rPr>
              <a:t> 모든 관리 항목이 기 개발 되어 있어</a:t>
            </a:r>
            <a:r>
              <a:rPr lang="en-US" altLang="ko-KR" sz="1600" b="1" dirty="0" smtClean="0">
                <a:latin typeface="맑은 고딕" pitchFamily="50" charset="-127"/>
                <a:ea typeface="맑은 고딕" pitchFamily="50" charset="-127"/>
              </a:rPr>
              <a:t>, </a:t>
            </a:r>
            <a:r>
              <a:rPr lang="ko-KR" altLang="en-US" sz="1600" b="1" dirty="0" smtClean="0">
                <a:latin typeface="맑은 고딕" pitchFamily="50" charset="-127"/>
                <a:ea typeface="맑은 고딕" pitchFamily="50" charset="-127"/>
              </a:rPr>
              <a:t>각 항목마다 툴을 익힐 필요가 없다</a:t>
            </a:r>
            <a:r>
              <a:rPr lang="en-US" altLang="ko-KR" sz="1600" b="1" dirty="0" smtClean="0">
                <a:latin typeface="맑은 고딕" pitchFamily="50" charset="-127"/>
                <a:ea typeface="맑은 고딕" pitchFamily="50" charset="-127"/>
              </a:rPr>
              <a:t>.</a:t>
            </a:r>
          </a:p>
          <a:p>
            <a:pPr marL="800100" lvl="1" indent="-342900">
              <a:buFont typeface="+mj-lt"/>
              <a:buAutoNum type="arabicPeriod"/>
            </a:pPr>
            <a:endParaRPr lang="en-US" altLang="ko-KR" sz="1600" b="1" dirty="0" smtClean="0">
              <a:latin typeface="맑은 고딕" pitchFamily="50" charset="-127"/>
              <a:ea typeface="맑은 고딕" pitchFamily="50" charset="-127"/>
            </a:endParaRPr>
          </a:p>
          <a:p>
            <a:r>
              <a:rPr lang="en-US" altLang="ko-KR" sz="2000" b="1" dirty="0" smtClean="0">
                <a:latin typeface="맑은 고딕" pitchFamily="50" charset="-127"/>
                <a:ea typeface="맑은 고딕" pitchFamily="50" charset="-127"/>
              </a:rPr>
              <a:t>6.  </a:t>
            </a:r>
            <a:r>
              <a:rPr lang="ko-KR" altLang="en-US" sz="2000" b="1" dirty="0" smtClean="0">
                <a:latin typeface="맑은 고딕" pitchFamily="50" charset="-127"/>
                <a:ea typeface="맑은 고딕" pitchFamily="50" charset="-127"/>
              </a:rPr>
              <a:t>사용자 별 권한 부여 가능</a:t>
            </a:r>
            <a:endParaRPr lang="en-US" altLang="ko-KR" sz="2000" b="1" dirty="0" smtClean="0">
              <a:latin typeface="맑은 고딕" pitchFamily="50" charset="-127"/>
              <a:ea typeface="맑은 고딕" pitchFamily="50" charset="-127"/>
            </a:endParaRPr>
          </a:p>
          <a:p>
            <a:pPr marL="800100" lvl="1" indent="-342900">
              <a:buFont typeface="+mj-lt"/>
              <a:buAutoNum type="arabicPeriod"/>
            </a:pPr>
            <a:r>
              <a:rPr lang="en-US" altLang="ko-KR" sz="1600" b="1" dirty="0" smtClean="0">
                <a:latin typeface="맑은 고딕" pitchFamily="50" charset="-127"/>
                <a:ea typeface="맑은 고딕" pitchFamily="50" charset="-127"/>
              </a:rPr>
              <a:t>Role Base</a:t>
            </a:r>
            <a:r>
              <a:rPr lang="ko-KR" altLang="en-US" sz="1600" b="1" dirty="0" smtClean="0">
                <a:latin typeface="맑은 고딕" pitchFamily="50" charset="-127"/>
                <a:ea typeface="맑은 고딕" pitchFamily="50" charset="-127"/>
              </a:rPr>
              <a:t>로 권한 부여가 가능</a:t>
            </a:r>
            <a:r>
              <a:rPr lang="en-US" altLang="ko-KR" sz="1600" b="1" dirty="0" smtClean="0">
                <a:latin typeface="맑은 고딕" pitchFamily="50" charset="-127"/>
                <a:ea typeface="맑은 고딕" pitchFamily="50" charset="-127"/>
              </a:rPr>
              <a:t>.</a:t>
            </a:r>
          </a:p>
          <a:p>
            <a:pPr marL="800100" lvl="1" indent="-342900">
              <a:buFont typeface="+mj-lt"/>
              <a:buAutoNum type="arabicPeriod"/>
            </a:pPr>
            <a:r>
              <a:rPr lang="en-US" altLang="ko-KR" sz="1600" b="1" dirty="0" smtClean="0">
                <a:latin typeface="맑은 고딕" pitchFamily="50" charset="-127"/>
                <a:ea typeface="맑은 고딕" pitchFamily="50" charset="-127"/>
              </a:rPr>
              <a:t>R&amp;R</a:t>
            </a:r>
            <a:r>
              <a:rPr lang="ko-KR" altLang="en-US" sz="1600" b="1" dirty="0" smtClean="0">
                <a:latin typeface="맑은 고딕" pitchFamily="50" charset="-127"/>
                <a:ea typeface="맑은 고딕" pitchFamily="50" charset="-127"/>
              </a:rPr>
              <a:t>에 따른 다른 메뉴 및 다른 환경 제공 가능</a:t>
            </a:r>
            <a:endParaRPr lang="en-US" sz="1600" b="1" dirty="0" smtClean="0">
              <a:latin typeface="맑은 고딕" pitchFamily="50" charset="-127"/>
              <a:ea typeface="맑은 고딕" pitchFamily="50" charset="-127"/>
            </a:endParaRPr>
          </a:p>
        </p:txBody>
      </p:sp>
    </p:spTree>
    <p:extLst>
      <p:ext uri="{BB962C8B-B14F-4D97-AF65-F5344CB8AC3E}">
        <p14:creationId xmlns:p14="http://schemas.microsoft.com/office/powerpoint/2010/main" val="2628013882"/>
      </p:ext>
    </p:extLst>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0" tIns="0" rIns="0" bIns="0" rtlCol="0" anchor="ctr" anchorCtr="0">
            <a:noAutofit/>
          </a:bodyPr>
          <a:lstStyle/>
          <a:p>
            <a:r>
              <a:rPr lang="en-US" altLang="ko-KR" b="1" dirty="0" smtClean="0">
                <a:latin typeface="맑은 고딕" pitchFamily="50" charset="-127"/>
                <a:ea typeface="맑은 고딕" pitchFamily="50" charset="-127"/>
              </a:rPr>
              <a:t>Why </a:t>
            </a:r>
            <a:r>
              <a:rPr lang="en-US" altLang="ko-KR" b="1" dirty="0">
                <a:latin typeface="맑은 고딕" pitchFamily="50" charset="-127"/>
                <a:ea typeface="맑은 고딕" pitchFamily="50" charset="-127"/>
              </a:rPr>
              <a:t>Integrity</a:t>
            </a:r>
            <a:r>
              <a:rPr lang="en-US" altLang="ko-KR" b="1" dirty="0" smtClean="0">
                <a:latin typeface="맑은 고딕" pitchFamily="50" charset="-127"/>
                <a:ea typeface="맑은 고딕" pitchFamily="50" charset="-127"/>
              </a:rPr>
              <a:t>? </a:t>
            </a:r>
            <a:r>
              <a:rPr lang="en-US" altLang="ko-KR" b="1" dirty="0" err="1" smtClean="0">
                <a:latin typeface="맑은 고딕" pitchFamily="50" charset="-127"/>
                <a:ea typeface="맑은 고딕" pitchFamily="50" charset="-127"/>
              </a:rPr>
              <a:t>contd</a:t>
            </a:r>
            <a:r>
              <a:rPr lang="en-US" altLang="ko-KR" b="1" dirty="0" smtClean="0">
                <a:latin typeface="맑은 고딕" pitchFamily="50" charset="-127"/>
                <a:ea typeface="맑은 고딕" pitchFamily="50" charset="-127"/>
              </a:rPr>
              <a:t>…</a:t>
            </a:r>
            <a:endParaRPr lang="ko-KR" altLang="en-US" b="1" dirty="0">
              <a:latin typeface="맑은 고딕" pitchFamily="50" charset="-127"/>
              <a:ea typeface="맑은 고딕" pitchFamily="50" charset="-127"/>
            </a:endParaRPr>
          </a:p>
        </p:txBody>
      </p:sp>
      <p:sp>
        <p:nvSpPr>
          <p:cNvPr id="4" name="부제목 3"/>
          <p:cNvSpPr>
            <a:spLocks noGrp="1"/>
          </p:cNvSpPr>
          <p:nvPr>
            <p:ph type="subTitle" idx="15"/>
          </p:nvPr>
        </p:nvSpPr>
        <p:spPr/>
        <p:txBody>
          <a:bodyPr/>
          <a:lstStyle/>
          <a:p>
            <a:endParaRPr lang="ko-KR" altLang="en-US"/>
          </a:p>
        </p:txBody>
      </p:sp>
      <p:sp>
        <p:nvSpPr>
          <p:cNvPr id="6" name="TextBox 5"/>
          <p:cNvSpPr txBox="1"/>
          <p:nvPr/>
        </p:nvSpPr>
        <p:spPr>
          <a:xfrm>
            <a:off x="394687" y="1392702"/>
            <a:ext cx="8175789" cy="1785104"/>
          </a:xfrm>
          <a:prstGeom prst="rect">
            <a:avLst/>
          </a:prstGeom>
          <a:noFill/>
        </p:spPr>
        <p:txBody>
          <a:bodyPr wrap="square" lIns="0" tIns="0" rIns="0" bIns="0" rtlCol="0">
            <a:spAutoFit/>
          </a:bodyPr>
          <a:lstStyle/>
          <a:p>
            <a:r>
              <a:rPr lang="en-US" altLang="ko-KR" sz="2000" b="1" dirty="0">
                <a:latin typeface="맑은 고딕" pitchFamily="50" charset="-127"/>
                <a:ea typeface="맑은 고딕" pitchFamily="50" charset="-127"/>
              </a:rPr>
              <a:t>7.  </a:t>
            </a:r>
            <a:r>
              <a:rPr lang="ko-KR" altLang="en-US" sz="2000" b="1" dirty="0">
                <a:latin typeface="맑은 고딕" pitchFamily="50" charset="-127"/>
                <a:ea typeface="맑은 고딕" pitchFamily="50" charset="-127"/>
              </a:rPr>
              <a:t>제품의 </a:t>
            </a:r>
            <a:r>
              <a:rPr lang="ko-KR" altLang="en-US" sz="2000" b="1" dirty="0" err="1">
                <a:latin typeface="맑은 고딕" pitchFamily="50" charset="-127"/>
                <a:ea typeface="맑은 고딕" pitchFamily="50" charset="-127"/>
              </a:rPr>
              <a:t>확장성</a:t>
            </a:r>
            <a:r>
              <a:rPr lang="en-US" altLang="ko-KR" sz="2000" b="1" dirty="0">
                <a:latin typeface="맑은 고딕" pitchFamily="50" charset="-127"/>
                <a:ea typeface="맑은 고딕" pitchFamily="50" charset="-127"/>
              </a:rPr>
              <a:t>.</a:t>
            </a:r>
          </a:p>
          <a:p>
            <a:pPr marL="800100" lvl="1" indent="-342900">
              <a:buFont typeface="+mj-lt"/>
              <a:buAutoNum type="arabicPeriod"/>
            </a:pPr>
            <a:r>
              <a:rPr lang="ko-KR" altLang="en-US" sz="1600" b="1" dirty="0">
                <a:latin typeface="맑은 고딕" pitchFamily="50" charset="-127"/>
                <a:ea typeface="맑은 고딕" pitchFamily="50" charset="-127"/>
              </a:rPr>
              <a:t>항목의 </a:t>
            </a:r>
            <a:r>
              <a:rPr lang="en-US" altLang="ko-KR" sz="1600" b="1" dirty="0">
                <a:latin typeface="맑은 고딕" pitchFamily="50" charset="-127"/>
                <a:ea typeface="맑은 고딕" pitchFamily="50" charset="-127"/>
              </a:rPr>
              <a:t>workflow </a:t>
            </a:r>
            <a:r>
              <a:rPr lang="ko-KR" altLang="en-US" sz="1600" b="1" dirty="0">
                <a:latin typeface="맑은 고딕" pitchFamily="50" charset="-127"/>
                <a:ea typeface="맑은 고딕" pitchFamily="50" charset="-127"/>
              </a:rPr>
              <a:t>수정을 별도의 </a:t>
            </a:r>
            <a:r>
              <a:rPr lang="en-US" altLang="ko-KR" sz="1600" b="1" dirty="0">
                <a:latin typeface="맑은 고딕" pitchFamily="50" charset="-127"/>
                <a:ea typeface="맑은 고딕" pitchFamily="50" charset="-127"/>
              </a:rPr>
              <a:t>Tool</a:t>
            </a:r>
            <a:r>
              <a:rPr lang="ko-KR" altLang="en-US" sz="1600" b="1" dirty="0">
                <a:latin typeface="맑은 고딕" pitchFamily="50" charset="-127"/>
                <a:ea typeface="맑은 고딕" pitchFamily="50" charset="-127"/>
              </a:rPr>
              <a:t>을 사용하지 않고 내부에서 </a:t>
            </a:r>
            <a:r>
              <a:rPr lang="en-US" altLang="ko-KR" sz="1600" b="1" dirty="0">
                <a:latin typeface="맑은 고딕" pitchFamily="50" charset="-127"/>
                <a:ea typeface="맑은 고딕" pitchFamily="50" charset="-127"/>
              </a:rPr>
              <a:t>Configuration </a:t>
            </a:r>
            <a:r>
              <a:rPr lang="ko-KR" altLang="en-US" sz="1600" b="1" dirty="0">
                <a:latin typeface="맑은 고딕" pitchFamily="50" charset="-127"/>
                <a:ea typeface="맑은 고딕" pitchFamily="50" charset="-127"/>
              </a:rPr>
              <a:t>가능</a:t>
            </a:r>
            <a:endParaRPr lang="en-US" altLang="ko-KR" sz="1600" b="1" dirty="0">
              <a:latin typeface="맑은 고딕" pitchFamily="50" charset="-127"/>
              <a:ea typeface="맑은 고딕" pitchFamily="50" charset="-127"/>
            </a:endParaRPr>
          </a:p>
          <a:p>
            <a:pPr marL="800100" lvl="1" indent="-342900">
              <a:buFont typeface="+mj-lt"/>
              <a:buAutoNum type="arabicPeriod"/>
            </a:pPr>
            <a:r>
              <a:rPr lang="ko-KR" altLang="en-US" sz="1600" b="1" dirty="0">
                <a:latin typeface="맑은 고딕" pitchFamily="50" charset="-127"/>
                <a:ea typeface="맑은 고딕" pitchFamily="50" charset="-127"/>
              </a:rPr>
              <a:t>항목의 </a:t>
            </a:r>
            <a:r>
              <a:rPr lang="en-US" altLang="ko-KR" sz="1600" b="1" dirty="0">
                <a:latin typeface="맑은 고딕" pitchFamily="50" charset="-127"/>
                <a:ea typeface="맑은 고딕" pitchFamily="50" charset="-127"/>
              </a:rPr>
              <a:t>UI</a:t>
            </a:r>
            <a:r>
              <a:rPr lang="ko-KR" altLang="en-US" sz="1600" b="1" dirty="0">
                <a:latin typeface="맑은 고딕" pitchFamily="50" charset="-127"/>
                <a:ea typeface="맑은 고딕" pitchFamily="50" charset="-127"/>
              </a:rPr>
              <a:t> 수정을 별도의 </a:t>
            </a:r>
            <a:r>
              <a:rPr lang="en-US" altLang="ko-KR" sz="1600" b="1" dirty="0">
                <a:latin typeface="맑은 고딕" pitchFamily="50" charset="-127"/>
                <a:ea typeface="맑은 고딕" pitchFamily="50" charset="-127"/>
              </a:rPr>
              <a:t>Tool</a:t>
            </a:r>
            <a:r>
              <a:rPr lang="ko-KR" altLang="en-US" sz="1600" b="1" dirty="0">
                <a:latin typeface="맑은 고딕" pitchFamily="50" charset="-127"/>
                <a:ea typeface="맑은 고딕" pitchFamily="50" charset="-127"/>
              </a:rPr>
              <a:t>을 사용하지 않고 내부에서 </a:t>
            </a:r>
            <a:r>
              <a:rPr lang="en-US" altLang="ko-KR" sz="1600" b="1" dirty="0">
                <a:latin typeface="맑은 고딕" pitchFamily="50" charset="-127"/>
                <a:ea typeface="맑은 고딕" pitchFamily="50" charset="-127"/>
              </a:rPr>
              <a:t>Configuration </a:t>
            </a:r>
            <a:r>
              <a:rPr lang="ko-KR" altLang="en-US" sz="1600" b="1" dirty="0">
                <a:latin typeface="맑은 고딕" pitchFamily="50" charset="-127"/>
                <a:ea typeface="맑은 고딕" pitchFamily="50" charset="-127"/>
              </a:rPr>
              <a:t>가능</a:t>
            </a:r>
            <a:endParaRPr lang="en-US" altLang="ko-KR" sz="1600" b="1" dirty="0">
              <a:latin typeface="맑은 고딕" pitchFamily="50" charset="-127"/>
              <a:ea typeface="맑은 고딕" pitchFamily="50" charset="-127"/>
            </a:endParaRPr>
          </a:p>
          <a:p>
            <a:pPr marL="800100" lvl="1" indent="-342900">
              <a:buFont typeface="+mj-lt"/>
              <a:buAutoNum type="arabicPeriod"/>
            </a:pPr>
            <a:r>
              <a:rPr lang="en-US" altLang="ko-KR" sz="1600" b="1" dirty="0">
                <a:latin typeface="맑은 고딕" pitchFamily="50" charset="-127"/>
                <a:ea typeface="맑은 고딕" pitchFamily="50" charset="-127"/>
              </a:rPr>
              <a:t>C APIs </a:t>
            </a:r>
            <a:r>
              <a:rPr lang="ko-KR" altLang="en-US" sz="1600" b="1" dirty="0">
                <a:latin typeface="맑은 고딕" pitchFamily="50" charset="-127"/>
                <a:ea typeface="맑은 고딕" pitchFamily="50" charset="-127"/>
              </a:rPr>
              <a:t>와</a:t>
            </a:r>
            <a:r>
              <a:rPr lang="en-US" altLang="ko-KR" sz="1600" b="1" dirty="0">
                <a:latin typeface="맑은 고딕" pitchFamily="50" charset="-127"/>
                <a:ea typeface="맑은 고딕" pitchFamily="50" charset="-127"/>
              </a:rPr>
              <a:t> Java API</a:t>
            </a:r>
            <a:r>
              <a:rPr lang="ko-KR" altLang="en-US" sz="1600" b="1" dirty="0">
                <a:latin typeface="맑은 고딕" pitchFamily="50" charset="-127"/>
                <a:ea typeface="맑은 고딕" pitchFamily="50" charset="-127"/>
              </a:rPr>
              <a:t>를 제공함으로써 </a:t>
            </a:r>
            <a:r>
              <a:rPr lang="en-US" altLang="ko-KR" sz="1600" b="1" dirty="0">
                <a:latin typeface="맑은 고딕" pitchFamily="50" charset="-127"/>
                <a:ea typeface="맑은 고딕" pitchFamily="50" charset="-127"/>
              </a:rPr>
              <a:t>in-house tool</a:t>
            </a:r>
            <a:r>
              <a:rPr lang="ko-KR" altLang="en-US" sz="1600" b="1" dirty="0">
                <a:latin typeface="맑은 고딕" pitchFamily="50" charset="-127"/>
                <a:ea typeface="맑은 고딕" pitchFamily="50" charset="-127"/>
              </a:rPr>
              <a:t>에 대한 연계 용이</a:t>
            </a:r>
            <a:endParaRPr lang="en-US" altLang="ko-KR" sz="1600" b="1" dirty="0">
              <a:latin typeface="맑은 고딕" pitchFamily="50" charset="-127"/>
              <a:ea typeface="맑은 고딕" pitchFamily="50" charset="-127"/>
            </a:endParaRPr>
          </a:p>
          <a:p>
            <a:pPr marL="800100" lvl="1" indent="-342900">
              <a:buFont typeface="+mj-lt"/>
              <a:buAutoNum type="arabicPeriod"/>
            </a:pPr>
            <a:r>
              <a:rPr lang="ko-KR" altLang="en-US" sz="1600" b="1" dirty="0">
                <a:latin typeface="맑은 고딕" pitchFamily="50" charset="-127"/>
                <a:ea typeface="맑은 고딕" pitchFamily="50" charset="-127"/>
              </a:rPr>
              <a:t>필요한 메뉴의 확장 가능 </a:t>
            </a:r>
            <a:r>
              <a:rPr lang="en-US" altLang="ko-KR" sz="1600" b="1" dirty="0" smtClean="0">
                <a:latin typeface="맑은 고딕" pitchFamily="50" charset="-127"/>
                <a:ea typeface="맑은 고딕" pitchFamily="50" charset="-127"/>
              </a:rPr>
              <a:t>(</a:t>
            </a:r>
            <a:r>
              <a:rPr lang="ko-KR" altLang="en-US" sz="1600" b="1" dirty="0" smtClean="0">
                <a:latin typeface="맑은 고딕" pitchFamily="50" charset="-127"/>
                <a:ea typeface="맑은 고딕" pitchFamily="50" charset="-127"/>
              </a:rPr>
              <a:t>소스</a:t>
            </a:r>
            <a:r>
              <a:rPr lang="en-US" altLang="ko-KR" sz="1600" b="1" dirty="0" smtClean="0">
                <a:latin typeface="맑은 고딕" pitchFamily="50" charset="-127"/>
                <a:ea typeface="맑은 고딕" pitchFamily="50" charset="-127"/>
              </a:rPr>
              <a:t> </a:t>
            </a:r>
            <a:r>
              <a:rPr lang="ko-KR" altLang="en-US" sz="1600" b="1" dirty="0" smtClean="0">
                <a:latin typeface="맑은 고딕" pitchFamily="50" charset="-127"/>
                <a:ea typeface="맑은 고딕" pitchFamily="50" charset="-127"/>
              </a:rPr>
              <a:t>코드를 이용해 메뉴 </a:t>
            </a:r>
            <a:r>
              <a:rPr lang="ko-KR" altLang="en-US" sz="1600" b="1" dirty="0">
                <a:latin typeface="맑은 고딕" pitchFamily="50" charset="-127"/>
                <a:ea typeface="맑은 고딕" pitchFamily="50" charset="-127"/>
              </a:rPr>
              <a:t>구현 후 </a:t>
            </a:r>
            <a:r>
              <a:rPr lang="en-US" altLang="ko-KR" sz="1600" b="1" dirty="0">
                <a:latin typeface="맑은 고딕" pitchFamily="50" charset="-127"/>
                <a:ea typeface="맑은 고딕" pitchFamily="50" charset="-127"/>
              </a:rPr>
              <a:t>Integrity</a:t>
            </a:r>
            <a:r>
              <a:rPr lang="ko-KR" altLang="en-US" sz="1600" b="1" dirty="0">
                <a:latin typeface="맑은 고딕" pitchFamily="50" charset="-127"/>
                <a:ea typeface="맑은 고딕" pitchFamily="50" charset="-127"/>
              </a:rPr>
              <a:t>에 연계 용이</a:t>
            </a:r>
            <a:r>
              <a:rPr lang="en-US" altLang="ko-KR" sz="1600" b="1" dirty="0" smtClean="0">
                <a:latin typeface="맑은 고딕" pitchFamily="50" charset="-127"/>
                <a:ea typeface="맑은 고딕" pitchFamily="50" charset="-127"/>
              </a:rPr>
              <a:t>)</a:t>
            </a:r>
            <a:endParaRPr lang="en-US" altLang="ko-KR" sz="1600" b="1" dirty="0">
              <a:latin typeface="맑은 고딕" pitchFamily="50" charset="-127"/>
              <a:ea typeface="맑은 고딕" pitchFamily="50" charset="-127"/>
            </a:endParaRPr>
          </a:p>
        </p:txBody>
      </p:sp>
    </p:spTree>
    <p:extLst>
      <p:ext uri="{BB962C8B-B14F-4D97-AF65-F5344CB8AC3E}">
        <p14:creationId xmlns:p14="http://schemas.microsoft.com/office/powerpoint/2010/main" val="2401001083"/>
      </p:ext>
    </p:extLst>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66416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457200" y="228601"/>
            <a:ext cx="8229600" cy="620713"/>
          </a:xfrm>
        </p:spPr>
        <p:txBody>
          <a:bodyPr vert="horz" lIns="0" tIns="0" rIns="0" bIns="0" rtlCol="0" anchor="ctr" anchorCtr="0">
            <a:noAutofit/>
          </a:bodyPr>
          <a:lstStyle/>
          <a:p>
            <a:r>
              <a:rPr lang="de-DE" altLang="ja-JP" b="1" dirty="0">
                <a:solidFill>
                  <a:schemeClr val="tx1">
                    <a:lumMod val="50000"/>
                  </a:schemeClr>
                </a:solidFill>
                <a:latin typeface="맑은 고딕" pitchFamily="50" charset="-127"/>
                <a:ea typeface="맑은 고딕" pitchFamily="50" charset="-127"/>
              </a:rPr>
              <a:t>ISO 26262 - Breakdown</a:t>
            </a:r>
            <a:endParaRPr lang="ja-JP" altLang="de-DE" b="1" dirty="0">
              <a:solidFill>
                <a:schemeClr val="tx1">
                  <a:lumMod val="50000"/>
                </a:schemeClr>
              </a:solidFill>
              <a:latin typeface="맑은 고딕" pitchFamily="50" charset="-127"/>
              <a:ea typeface="맑은 고딕" pitchFamily="50" charset="-127"/>
            </a:endParaRPr>
          </a:p>
        </p:txBody>
      </p:sp>
      <p:grpSp>
        <p:nvGrpSpPr>
          <p:cNvPr id="27651" name="Gruppieren 166"/>
          <p:cNvGrpSpPr>
            <a:grpSpLocks/>
          </p:cNvGrpSpPr>
          <p:nvPr/>
        </p:nvGrpSpPr>
        <p:grpSpPr bwMode="auto">
          <a:xfrm>
            <a:off x="429358" y="762000"/>
            <a:ext cx="8143891" cy="5644694"/>
            <a:chOff x="428625" y="1109663"/>
            <a:chExt cx="8145025" cy="5644238"/>
          </a:xfrm>
        </p:grpSpPr>
        <p:sp>
          <p:nvSpPr>
            <p:cNvPr id="78" name="Rechteck 77"/>
            <p:cNvSpPr/>
            <p:nvPr/>
          </p:nvSpPr>
          <p:spPr bwMode="auto">
            <a:xfrm>
              <a:off x="526819" y="5814633"/>
              <a:ext cx="3691818"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55" name="Freihandform 154"/>
            <p:cNvSpPr/>
            <p:nvPr/>
          </p:nvSpPr>
          <p:spPr bwMode="auto">
            <a:xfrm>
              <a:off x="2065687" y="1952558"/>
              <a:ext cx="4660572" cy="2928700"/>
            </a:xfrm>
            <a:custGeom>
              <a:avLst/>
              <a:gdLst>
                <a:gd name="connsiteX0" fmla="*/ 0 w 4660900"/>
                <a:gd name="connsiteY0" fmla="*/ 6350 h 2927350"/>
                <a:gd name="connsiteX1" fmla="*/ 654050 w 4660900"/>
                <a:gd name="connsiteY1" fmla="*/ 6350 h 2927350"/>
                <a:gd name="connsiteX2" fmla="*/ 2336800 w 4660900"/>
                <a:gd name="connsiteY2" fmla="*/ 2463800 h 2927350"/>
                <a:gd name="connsiteX3" fmla="*/ 4044950 w 4660900"/>
                <a:gd name="connsiteY3" fmla="*/ 0 h 2927350"/>
                <a:gd name="connsiteX4" fmla="*/ 4660900 w 4660900"/>
                <a:gd name="connsiteY4" fmla="*/ 0 h 2927350"/>
                <a:gd name="connsiteX5" fmla="*/ 4648200 w 4660900"/>
                <a:gd name="connsiteY5" fmla="*/ 514350 h 2927350"/>
                <a:gd name="connsiteX6" fmla="*/ 4298950 w 4660900"/>
                <a:gd name="connsiteY6" fmla="*/ 520700 h 2927350"/>
                <a:gd name="connsiteX7" fmla="*/ 2660650 w 4660900"/>
                <a:gd name="connsiteY7" fmla="*/ 2927350 h 2927350"/>
                <a:gd name="connsiteX8" fmla="*/ 2025650 w 4660900"/>
                <a:gd name="connsiteY8" fmla="*/ 2927350 h 2927350"/>
                <a:gd name="connsiteX9" fmla="*/ 374650 w 4660900"/>
                <a:gd name="connsiteY9" fmla="*/ 514350 h 2927350"/>
                <a:gd name="connsiteX10" fmla="*/ 6350 w 4660900"/>
                <a:gd name="connsiteY10" fmla="*/ 520700 h 2927350"/>
                <a:gd name="connsiteX11" fmla="*/ 0 w 4660900"/>
                <a:gd name="connsiteY11" fmla="*/ 6350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0900" h="2927350">
                  <a:moveTo>
                    <a:pt x="0" y="6350"/>
                  </a:moveTo>
                  <a:lnTo>
                    <a:pt x="654050" y="6350"/>
                  </a:lnTo>
                  <a:lnTo>
                    <a:pt x="2336800" y="2463800"/>
                  </a:lnTo>
                  <a:lnTo>
                    <a:pt x="4044950" y="0"/>
                  </a:lnTo>
                  <a:lnTo>
                    <a:pt x="4660900" y="0"/>
                  </a:lnTo>
                  <a:lnTo>
                    <a:pt x="4648200" y="514350"/>
                  </a:lnTo>
                  <a:lnTo>
                    <a:pt x="4298950" y="520700"/>
                  </a:lnTo>
                  <a:lnTo>
                    <a:pt x="2660650" y="2927350"/>
                  </a:lnTo>
                  <a:lnTo>
                    <a:pt x="2025650" y="2927350"/>
                  </a:lnTo>
                  <a:lnTo>
                    <a:pt x="374650" y="514350"/>
                  </a:lnTo>
                  <a:lnTo>
                    <a:pt x="6350" y="520700"/>
                  </a:lnTo>
                  <a:cubicBezTo>
                    <a:pt x="4233" y="349250"/>
                    <a:pt x="2117" y="177800"/>
                    <a:pt x="0" y="6350"/>
                  </a:cubicBezTo>
                  <a:close/>
                </a:path>
              </a:pathLst>
            </a:custGeom>
            <a:solidFill>
              <a:schemeClr val="tx1">
                <a:lumMod val="40000"/>
                <a:lumOff val="60000"/>
              </a:schemeClr>
            </a:solid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de-DE" b="0">
                <a:solidFill>
                  <a:srgbClr val="FFFFFF"/>
                </a:solidFill>
                <a:ea typeface="ＭＳ Ｐゴシック" charset="-128"/>
              </a:endParaRPr>
            </a:p>
          </p:txBody>
        </p:sp>
        <p:sp>
          <p:nvSpPr>
            <p:cNvPr id="156" name="Freihandform 155"/>
            <p:cNvSpPr/>
            <p:nvPr/>
          </p:nvSpPr>
          <p:spPr bwMode="auto">
            <a:xfrm>
              <a:off x="2413032" y="3251028"/>
              <a:ext cx="4045025" cy="1771507"/>
            </a:xfrm>
            <a:custGeom>
              <a:avLst/>
              <a:gdLst>
                <a:gd name="connsiteX0" fmla="*/ 12700 w 4044950"/>
                <a:gd name="connsiteY0" fmla="*/ 6350 h 1771650"/>
                <a:gd name="connsiteX1" fmla="*/ 279400 w 4044950"/>
                <a:gd name="connsiteY1" fmla="*/ 6350 h 1771650"/>
                <a:gd name="connsiteX2" fmla="*/ 1009650 w 4044950"/>
                <a:gd name="connsiteY2" fmla="*/ 1479550 h 1771650"/>
                <a:gd name="connsiteX3" fmla="*/ 1746250 w 4044950"/>
                <a:gd name="connsiteY3" fmla="*/ 0 h 1771650"/>
                <a:gd name="connsiteX4" fmla="*/ 2286000 w 4044950"/>
                <a:gd name="connsiteY4" fmla="*/ 0 h 1771650"/>
                <a:gd name="connsiteX5" fmla="*/ 3041650 w 4044950"/>
                <a:gd name="connsiteY5" fmla="*/ 1485900 h 1771650"/>
                <a:gd name="connsiteX6" fmla="*/ 3771900 w 4044950"/>
                <a:gd name="connsiteY6" fmla="*/ 0 h 1771650"/>
                <a:gd name="connsiteX7" fmla="*/ 4025900 w 4044950"/>
                <a:gd name="connsiteY7" fmla="*/ 0 h 1771650"/>
                <a:gd name="connsiteX8" fmla="*/ 4044950 w 4044950"/>
                <a:gd name="connsiteY8" fmla="*/ 311150 h 1771650"/>
                <a:gd name="connsiteX9" fmla="*/ 3860800 w 4044950"/>
                <a:gd name="connsiteY9" fmla="*/ 311150 h 1771650"/>
                <a:gd name="connsiteX10" fmla="*/ 3175000 w 4044950"/>
                <a:gd name="connsiteY10" fmla="*/ 1746250 h 1771650"/>
                <a:gd name="connsiteX11" fmla="*/ 2882900 w 4044950"/>
                <a:gd name="connsiteY11" fmla="*/ 1746250 h 1771650"/>
                <a:gd name="connsiteX12" fmla="*/ 2184400 w 4044950"/>
                <a:gd name="connsiteY12" fmla="*/ 336550 h 1771650"/>
                <a:gd name="connsiteX13" fmla="*/ 1866900 w 4044950"/>
                <a:gd name="connsiteY13" fmla="*/ 336550 h 1771650"/>
                <a:gd name="connsiteX14" fmla="*/ 1136650 w 4044950"/>
                <a:gd name="connsiteY14" fmla="*/ 1771650 h 1771650"/>
                <a:gd name="connsiteX15" fmla="*/ 863600 w 4044950"/>
                <a:gd name="connsiteY15" fmla="*/ 1771650 h 1771650"/>
                <a:gd name="connsiteX16" fmla="*/ 152400 w 4044950"/>
                <a:gd name="connsiteY16" fmla="*/ 317500 h 1771650"/>
                <a:gd name="connsiteX17" fmla="*/ 0 w 4044950"/>
                <a:gd name="connsiteY17" fmla="*/ 323850 h 1771650"/>
                <a:gd name="connsiteX18" fmla="*/ 12700 w 4044950"/>
                <a:gd name="connsiteY18" fmla="*/ 635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4950" h="1771650">
                  <a:moveTo>
                    <a:pt x="12700" y="6350"/>
                  </a:moveTo>
                  <a:lnTo>
                    <a:pt x="279400" y="6350"/>
                  </a:lnTo>
                  <a:lnTo>
                    <a:pt x="1009650" y="1479550"/>
                  </a:lnTo>
                  <a:lnTo>
                    <a:pt x="1746250" y="0"/>
                  </a:lnTo>
                  <a:lnTo>
                    <a:pt x="2286000" y="0"/>
                  </a:lnTo>
                  <a:lnTo>
                    <a:pt x="3041650" y="1485900"/>
                  </a:lnTo>
                  <a:lnTo>
                    <a:pt x="3771900" y="0"/>
                  </a:lnTo>
                  <a:lnTo>
                    <a:pt x="4025900" y="0"/>
                  </a:lnTo>
                  <a:lnTo>
                    <a:pt x="4044950" y="311150"/>
                  </a:lnTo>
                  <a:lnTo>
                    <a:pt x="3860800" y="311150"/>
                  </a:lnTo>
                  <a:lnTo>
                    <a:pt x="3175000" y="1746250"/>
                  </a:lnTo>
                  <a:lnTo>
                    <a:pt x="2882900" y="1746250"/>
                  </a:lnTo>
                  <a:lnTo>
                    <a:pt x="2184400" y="336550"/>
                  </a:lnTo>
                  <a:lnTo>
                    <a:pt x="1866900" y="336550"/>
                  </a:lnTo>
                  <a:lnTo>
                    <a:pt x="1136650" y="1771650"/>
                  </a:lnTo>
                  <a:lnTo>
                    <a:pt x="863600" y="1771650"/>
                  </a:lnTo>
                  <a:lnTo>
                    <a:pt x="152400" y="317500"/>
                  </a:lnTo>
                  <a:lnTo>
                    <a:pt x="0" y="323850"/>
                  </a:lnTo>
                  <a:lnTo>
                    <a:pt x="12700" y="6350"/>
                  </a:lnTo>
                  <a:close/>
                </a:path>
              </a:pathLst>
            </a:cu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de-DE" b="0">
                <a:solidFill>
                  <a:srgbClr val="FFFFFF"/>
                </a:solidFill>
                <a:ea typeface="ＭＳ Ｐゴシック" charset="-128"/>
              </a:endParaRPr>
            </a:p>
          </p:txBody>
        </p:sp>
        <p:sp>
          <p:nvSpPr>
            <p:cNvPr id="158" name="Freihandform 157"/>
            <p:cNvSpPr/>
            <p:nvPr/>
          </p:nvSpPr>
          <p:spPr bwMode="auto">
            <a:xfrm>
              <a:off x="3214708" y="4586007"/>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algn="l" eaLnBrk="1" hangingPunct="1">
                <a:spcBef>
                  <a:spcPct val="0"/>
                </a:spcBef>
              </a:pPr>
              <a:endParaRPr lang="de-DE" b="0">
                <a:solidFill>
                  <a:srgbClr val="000000"/>
                </a:solidFill>
                <a:ea typeface="ＭＳ Ｐゴシック" charset="-128"/>
              </a:endParaRPr>
            </a:p>
          </p:txBody>
        </p:sp>
        <p:sp>
          <p:nvSpPr>
            <p:cNvPr id="159" name="Freihandform 158"/>
            <p:cNvSpPr/>
            <p:nvPr/>
          </p:nvSpPr>
          <p:spPr bwMode="auto">
            <a:xfrm>
              <a:off x="3714475" y="4000267"/>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algn="l" eaLnBrk="1" hangingPunct="1">
                <a:spcBef>
                  <a:spcPct val="0"/>
                </a:spcBef>
              </a:pPr>
              <a:endParaRPr lang="de-DE" b="0">
                <a:solidFill>
                  <a:srgbClr val="000000"/>
                </a:solidFill>
                <a:ea typeface="ＭＳ Ｐゴシック" charset="-128"/>
              </a:endParaRPr>
            </a:p>
          </p:txBody>
        </p:sp>
        <p:sp>
          <p:nvSpPr>
            <p:cNvPr id="160" name="Freihandform 159"/>
            <p:cNvSpPr/>
            <p:nvPr/>
          </p:nvSpPr>
          <p:spPr bwMode="auto">
            <a:xfrm>
              <a:off x="3928451" y="3571677"/>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algn="l" eaLnBrk="1" hangingPunct="1">
                <a:spcBef>
                  <a:spcPct val="0"/>
                </a:spcBef>
              </a:pPr>
              <a:endParaRPr lang="de-DE" b="0">
                <a:solidFill>
                  <a:srgbClr val="000000"/>
                </a:solidFill>
                <a:ea typeface="ＭＳ Ｐゴシック" charset="-128"/>
              </a:endParaRPr>
            </a:p>
          </p:txBody>
        </p:sp>
        <p:sp>
          <p:nvSpPr>
            <p:cNvPr id="161" name="Freihandform 160"/>
            <p:cNvSpPr/>
            <p:nvPr/>
          </p:nvSpPr>
          <p:spPr bwMode="auto">
            <a:xfrm>
              <a:off x="5928979" y="3500245"/>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algn="l" eaLnBrk="1" hangingPunct="1">
                <a:spcBef>
                  <a:spcPct val="0"/>
                </a:spcBef>
              </a:pPr>
              <a:endParaRPr lang="de-DE" b="0">
                <a:solidFill>
                  <a:srgbClr val="000000"/>
                </a:solidFill>
                <a:ea typeface="ＭＳ Ｐゴシック" charset="-128"/>
              </a:endParaRPr>
            </a:p>
          </p:txBody>
        </p:sp>
        <p:sp>
          <p:nvSpPr>
            <p:cNvPr id="162" name="Freihandform 161"/>
            <p:cNvSpPr/>
            <p:nvPr/>
          </p:nvSpPr>
          <p:spPr bwMode="auto">
            <a:xfrm>
              <a:off x="5643189" y="4071699"/>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algn="l" eaLnBrk="1" hangingPunct="1">
                <a:spcBef>
                  <a:spcPct val="0"/>
                </a:spcBef>
              </a:pPr>
              <a:endParaRPr lang="de-DE" b="0">
                <a:solidFill>
                  <a:srgbClr val="000000"/>
                </a:solidFill>
                <a:ea typeface="ＭＳ Ｐゴシック" charset="-128"/>
              </a:endParaRPr>
            </a:p>
          </p:txBody>
        </p:sp>
        <p:sp>
          <p:nvSpPr>
            <p:cNvPr id="163" name="Freihandform 162"/>
            <p:cNvSpPr/>
            <p:nvPr/>
          </p:nvSpPr>
          <p:spPr bwMode="auto">
            <a:xfrm>
              <a:off x="5287051" y="4643153"/>
              <a:ext cx="190527" cy="285727"/>
            </a:xfrm>
            <a:custGeom>
              <a:avLst/>
              <a:gdLst>
                <a:gd name="connsiteX0" fmla="*/ 0 w 190500"/>
                <a:gd name="connsiteY0" fmla="*/ 0 h 285750"/>
                <a:gd name="connsiteX1" fmla="*/ 90487 w 190500"/>
                <a:gd name="connsiteY1" fmla="*/ 285750 h 285750"/>
                <a:gd name="connsiteX2" fmla="*/ 190500 w 190500"/>
                <a:gd name="connsiteY2" fmla="*/ 9525 h 285750"/>
              </a:gdLst>
              <a:ahLst/>
              <a:cxnLst>
                <a:cxn ang="0">
                  <a:pos x="connsiteX0" y="connsiteY0"/>
                </a:cxn>
                <a:cxn ang="0">
                  <a:pos x="connsiteX1" y="connsiteY1"/>
                </a:cxn>
                <a:cxn ang="0">
                  <a:pos x="connsiteX2" y="connsiteY2"/>
                </a:cxn>
              </a:cxnLst>
              <a:rect l="l" t="t" r="r" b="b"/>
              <a:pathLst>
                <a:path w="190500" h="285750">
                  <a:moveTo>
                    <a:pt x="0" y="0"/>
                  </a:moveTo>
                  <a:lnTo>
                    <a:pt x="90487" y="285750"/>
                  </a:lnTo>
                  <a:lnTo>
                    <a:pt x="190500" y="9525"/>
                  </a:lnTo>
                </a:path>
              </a:pathLst>
            </a:cu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algn="l" eaLnBrk="1" hangingPunct="1">
                <a:spcBef>
                  <a:spcPct val="0"/>
                </a:spcBef>
              </a:pPr>
              <a:endParaRPr lang="de-DE" b="0">
                <a:solidFill>
                  <a:srgbClr val="000000"/>
                </a:solidFill>
                <a:ea typeface="ＭＳ Ｐゴシック" charset="-128"/>
              </a:endParaRPr>
            </a:p>
          </p:txBody>
        </p:sp>
        <p:sp>
          <p:nvSpPr>
            <p:cNvPr id="143" name="Textfeld 142"/>
            <p:cNvSpPr txBox="1"/>
            <p:nvPr/>
          </p:nvSpPr>
          <p:spPr bwMode="auto">
            <a:xfrm>
              <a:off x="540010" y="5787648"/>
              <a:ext cx="3674230" cy="179373"/>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8-9 Verification</a:t>
              </a:r>
            </a:p>
          </p:txBody>
        </p:sp>
        <p:sp>
          <p:nvSpPr>
            <p:cNvPr id="8" name="Rechteck 7"/>
            <p:cNvSpPr/>
            <p:nvPr/>
          </p:nvSpPr>
          <p:spPr bwMode="auto">
            <a:xfrm>
              <a:off x="428625" y="1109663"/>
              <a:ext cx="7786672" cy="21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9" name="Rechteck 8"/>
            <p:cNvSpPr/>
            <p:nvPr/>
          </p:nvSpPr>
          <p:spPr bwMode="auto">
            <a:xfrm>
              <a:off x="428625" y="1387454"/>
              <a:ext cx="7786672" cy="4698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0" name="Rechteck 9"/>
            <p:cNvSpPr/>
            <p:nvPr/>
          </p:nvSpPr>
          <p:spPr bwMode="auto">
            <a:xfrm>
              <a:off x="428625" y="1928747"/>
              <a:ext cx="1856900" cy="31429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1" name="Rechteck 10"/>
            <p:cNvSpPr/>
            <p:nvPr/>
          </p:nvSpPr>
          <p:spPr bwMode="auto">
            <a:xfrm>
              <a:off x="2429153" y="1928747"/>
              <a:ext cx="3999592" cy="31429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2" name="Rechteck 11"/>
            <p:cNvSpPr/>
            <p:nvPr/>
          </p:nvSpPr>
          <p:spPr bwMode="auto">
            <a:xfrm>
              <a:off x="6500558" y="1928747"/>
              <a:ext cx="1642925" cy="31429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3" name="Rechteck 12"/>
            <p:cNvSpPr/>
            <p:nvPr/>
          </p:nvSpPr>
          <p:spPr bwMode="auto">
            <a:xfrm>
              <a:off x="428625" y="5143175"/>
              <a:ext cx="7786672" cy="8571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4" name="Rechteck 13"/>
            <p:cNvSpPr/>
            <p:nvPr/>
          </p:nvSpPr>
          <p:spPr bwMode="auto">
            <a:xfrm>
              <a:off x="428625" y="6047977"/>
              <a:ext cx="7786672" cy="4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7" name="Rechteck 16"/>
            <p:cNvSpPr/>
            <p:nvPr/>
          </p:nvSpPr>
          <p:spPr bwMode="auto">
            <a:xfrm>
              <a:off x="428625" y="6546412"/>
              <a:ext cx="7786672" cy="192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8" name="Rechteck 17"/>
            <p:cNvSpPr/>
            <p:nvPr/>
          </p:nvSpPr>
          <p:spPr bwMode="auto">
            <a:xfrm>
              <a:off x="500438" y="1566826"/>
              <a:ext cx="2500294" cy="2508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0" name="Rechteck 19"/>
            <p:cNvSpPr/>
            <p:nvPr/>
          </p:nvSpPr>
          <p:spPr bwMode="auto">
            <a:xfrm>
              <a:off x="3142895" y="1566826"/>
              <a:ext cx="2500294" cy="2508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1" name="Rechteck 20"/>
            <p:cNvSpPr/>
            <p:nvPr/>
          </p:nvSpPr>
          <p:spPr bwMode="auto">
            <a:xfrm>
              <a:off x="5786817" y="1566826"/>
              <a:ext cx="2356666" cy="2508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2" name="Rechteck 21"/>
            <p:cNvSpPr/>
            <p:nvPr/>
          </p:nvSpPr>
          <p:spPr bwMode="auto">
            <a:xfrm>
              <a:off x="500438" y="2214474"/>
              <a:ext cx="1714739"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3" name="Rechteck 22"/>
            <p:cNvSpPr/>
            <p:nvPr/>
          </p:nvSpPr>
          <p:spPr bwMode="auto">
            <a:xfrm>
              <a:off x="500438" y="2500201"/>
              <a:ext cx="1714739"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4" name="Rechteck 23"/>
            <p:cNvSpPr/>
            <p:nvPr/>
          </p:nvSpPr>
          <p:spPr bwMode="auto">
            <a:xfrm>
              <a:off x="500438" y="2785928"/>
              <a:ext cx="1714739"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5" name="Rechteck 24"/>
            <p:cNvSpPr/>
            <p:nvPr/>
          </p:nvSpPr>
          <p:spPr bwMode="auto">
            <a:xfrm>
              <a:off x="500438" y="3071655"/>
              <a:ext cx="1714739"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6" name="Rechteck 25"/>
            <p:cNvSpPr/>
            <p:nvPr/>
          </p:nvSpPr>
          <p:spPr bwMode="auto">
            <a:xfrm>
              <a:off x="6572372" y="2143043"/>
              <a:ext cx="1500763" cy="2142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7" name="Rechteck 26"/>
            <p:cNvSpPr/>
            <p:nvPr/>
          </p:nvSpPr>
          <p:spPr bwMode="auto">
            <a:xfrm>
              <a:off x="6572372" y="2428769"/>
              <a:ext cx="1500763" cy="3571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8" name="Rechteck 27"/>
            <p:cNvSpPr/>
            <p:nvPr/>
          </p:nvSpPr>
          <p:spPr bwMode="auto">
            <a:xfrm>
              <a:off x="2571316" y="2143043"/>
              <a:ext cx="1572576" cy="2857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9" name="Rechteck 28"/>
            <p:cNvSpPr/>
            <p:nvPr/>
          </p:nvSpPr>
          <p:spPr bwMode="auto">
            <a:xfrm>
              <a:off x="2643129" y="2571633"/>
              <a:ext cx="1571111" cy="2619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30" name="Rechteck 29"/>
            <p:cNvSpPr/>
            <p:nvPr/>
          </p:nvSpPr>
          <p:spPr bwMode="auto">
            <a:xfrm>
              <a:off x="2714943" y="2928791"/>
              <a:ext cx="1642924"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31" name="Rechteck 30"/>
            <p:cNvSpPr/>
            <p:nvPr/>
          </p:nvSpPr>
          <p:spPr bwMode="auto">
            <a:xfrm>
              <a:off x="4500030" y="2928791"/>
              <a:ext cx="1642924" cy="2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32" name="Rechteck 31"/>
            <p:cNvSpPr/>
            <p:nvPr/>
          </p:nvSpPr>
          <p:spPr bwMode="auto">
            <a:xfrm>
              <a:off x="4571844" y="2681161"/>
              <a:ext cx="1642925" cy="1761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33" name="Rechteck 32"/>
            <p:cNvSpPr/>
            <p:nvPr/>
          </p:nvSpPr>
          <p:spPr bwMode="auto">
            <a:xfrm>
              <a:off x="4643658" y="2428769"/>
              <a:ext cx="1642924" cy="1761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38" name="Rechteck 37"/>
            <p:cNvSpPr/>
            <p:nvPr/>
          </p:nvSpPr>
          <p:spPr bwMode="auto">
            <a:xfrm>
              <a:off x="4715471" y="2143043"/>
              <a:ext cx="1642925" cy="1761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39" name="Rechteck 38"/>
            <p:cNvSpPr/>
            <p:nvPr/>
          </p:nvSpPr>
          <p:spPr bwMode="auto">
            <a:xfrm>
              <a:off x="2500967" y="3428814"/>
              <a:ext cx="1642924" cy="1357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cxnSp>
          <p:nvCxnSpPr>
            <p:cNvPr id="41" name="Gerade Verbindung 40"/>
            <p:cNvCxnSpPr/>
            <p:nvPr/>
          </p:nvCxnSpPr>
          <p:spPr bwMode="auto">
            <a:xfrm>
              <a:off x="2500967" y="3671681"/>
              <a:ext cx="1642924"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Gerade Verbindung 41"/>
            <p:cNvCxnSpPr/>
            <p:nvPr/>
          </p:nvCxnSpPr>
          <p:spPr bwMode="auto">
            <a:xfrm>
              <a:off x="2500967" y="3909787"/>
              <a:ext cx="1642924"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Gerade Verbindung 42"/>
            <p:cNvCxnSpPr/>
            <p:nvPr/>
          </p:nvCxnSpPr>
          <p:spPr bwMode="auto">
            <a:xfrm>
              <a:off x="2500967" y="4076461"/>
              <a:ext cx="1642924"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Gerade Verbindung 43"/>
            <p:cNvCxnSpPr/>
            <p:nvPr/>
          </p:nvCxnSpPr>
          <p:spPr bwMode="auto">
            <a:xfrm>
              <a:off x="2505364" y="4262183"/>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Gerade Verbindung 44"/>
            <p:cNvCxnSpPr/>
            <p:nvPr/>
          </p:nvCxnSpPr>
          <p:spPr bwMode="auto">
            <a:xfrm>
              <a:off x="2500967" y="4543149"/>
              <a:ext cx="1642924"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6" name="Rechteck 45"/>
            <p:cNvSpPr/>
            <p:nvPr/>
          </p:nvSpPr>
          <p:spPr bwMode="auto">
            <a:xfrm>
              <a:off x="4715471" y="3428814"/>
              <a:ext cx="1642925" cy="15714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cxnSp>
          <p:nvCxnSpPr>
            <p:cNvPr id="47" name="Gerade Verbindung 46"/>
            <p:cNvCxnSpPr/>
            <p:nvPr/>
          </p:nvCxnSpPr>
          <p:spPr bwMode="auto">
            <a:xfrm>
              <a:off x="4715471" y="3676444"/>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Gerade Verbindung 47"/>
            <p:cNvCxnSpPr/>
            <p:nvPr/>
          </p:nvCxnSpPr>
          <p:spPr bwMode="auto">
            <a:xfrm>
              <a:off x="4715471" y="3909787"/>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Gerade Verbindung 50"/>
            <p:cNvCxnSpPr/>
            <p:nvPr/>
          </p:nvCxnSpPr>
          <p:spPr bwMode="auto">
            <a:xfrm>
              <a:off x="4715471" y="4476479"/>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Gerade Verbindung 51"/>
            <p:cNvCxnSpPr/>
            <p:nvPr/>
          </p:nvCxnSpPr>
          <p:spPr bwMode="auto">
            <a:xfrm>
              <a:off x="4724265" y="4724109"/>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Gerade Verbindung 52"/>
            <p:cNvCxnSpPr/>
            <p:nvPr/>
          </p:nvCxnSpPr>
          <p:spPr bwMode="auto">
            <a:xfrm flipV="1">
              <a:off x="2437947" y="3195470"/>
              <a:ext cx="397174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Gerade Verbindung 56"/>
            <p:cNvCxnSpPr/>
            <p:nvPr/>
          </p:nvCxnSpPr>
          <p:spPr bwMode="auto">
            <a:xfrm rot="5400000">
              <a:off x="3285627" y="4143131"/>
              <a:ext cx="18572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Gerade Verbindung 59"/>
            <p:cNvCxnSpPr/>
            <p:nvPr/>
          </p:nvCxnSpPr>
          <p:spPr bwMode="auto">
            <a:xfrm rot="5400000">
              <a:off x="3715045" y="4143131"/>
              <a:ext cx="18572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61" name="Pfeil nach links und rechts 60"/>
            <p:cNvSpPr/>
            <p:nvPr/>
          </p:nvSpPr>
          <p:spPr bwMode="auto">
            <a:xfrm>
              <a:off x="4214240" y="3928835"/>
              <a:ext cx="429418" cy="357159"/>
            </a:xfrm>
            <a:prstGeom prst="leftRightArrow">
              <a:avLst>
                <a:gd name="adj1" fmla="val 50000"/>
                <a:gd name="adj2" fmla="val 27334"/>
              </a:avLst>
            </a:prstGeom>
            <a:solidFill>
              <a:srgbClr val="C3C4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62" name="Rechteck 61"/>
            <p:cNvSpPr/>
            <p:nvPr/>
          </p:nvSpPr>
          <p:spPr bwMode="auto">
            <a:xfrm>
              <a:off x="523888" y="5319373"/>
              <a:ext cx="3690352"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75" name="Rechteck 74"/>
            <p:cNvSpPr/>
            <p:nvPr/>
          </p:nvSpPr>
          <p:spPr bwMode="auto">
            <a:xfrm>
              <a:off x="523888" y="5443188"/>
              <a:ext cx="3690352"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76" name="Rechteck 75"/>
            <p:cNvSpPr/>
            <p:nvPr/>
          </p:nvSpPr>
          <p:spPr bwMode="auto">
            <a:xfrm>
              <a:off x="523888" y="5567003"/>
              <a:ext cx="3690352"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77" name="Rechteck 76"/>
            <p:cNvSpPr/>
            <p:nvPr/>
          </p:nvSpPr>
          <p:spPr bwMode="auto">
            <a:xfrm>
              <a:off x="523888" y="5690818"/>
              <a:ext cx="3690352"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79" name="Rechteck 78"/>
            <p:cNvSpPr/>
            <p:nvPr/>
          </p:nvSpPr>
          <p:spPr bwMode="auto">
            <a:xfrm>
              <a:off x="523888" y="6190841"/>
              <a:ext cx="3690352" cy="1222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80" name="Rechteck 79"/>
            <p:cNvSpPr/>
            <p:nvPr/>
          </p:nvSpPr>
          <p:spPr bwMode="auto">
            <a:xfrm>
              <a:off x="523888" y="6319417"/>
              <a:ext cx="3690352"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89" name="Rechteck 88"/>
            <p:cNvSpPr/>
            <p:nvPr/>
          </p:nvSpPr>
          <p:spPr bwMode="auto">
            <a:xfrm>
              <a:off x="4633398" y="5319373"/>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90" name="Rechteck 89"/>
            <p:cNvSpPr/>
            <p:nvPr/>
          </p:nvSpPr>
          <p:spPr bwMode="auto">
            <a:xfrm>
              <a:off x="4633398" y="5443188"/>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91" name="Rechteck 90"/>
            <p:cNvSpPr/>
            <p:nvPr/>
          </p:nvSpPr>
          <p:spPr bwMode="auto">
            <a:xfrm>
              <a:off x="4633398" y="5567003"/>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92" name="Rechteck 91"/>
            <p:cNvSpPr/>
            <p:nvPr/>
          </p:nvSpPr>
          <p:spPr bwMode="auto">
            <a:xfrm>
              <a:off x="4633398" y="5690818"/>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93" name="Rechteck 92"/>
            <p:cNvSpPr/>
            <p:nvPr/>
          </p:nvSpPr>
          <p:spPr bwMode="auto">
            <a:xfrm>
              <a:off x="4633398" y="5814633"/>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94" name="Rechteck 93"/>
            <p:cNvSpPr/>
            <p:nvPr/>
          </p:nvSpPr>
          <p:spPr bwMode="auto">
            <a:xfrm>
              <a:off x="4633398" y="6190841"/>
              <a:ext cx="3510085" cy="1222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95" name="Rechteck 94"/>
            <p:cNvSpPr/>
            <p:nvPr/>
          </p:nvSpPr>
          <p:spPr bwMode="auto">
            <a:xfrm>
              <a:off x="4633398" y="6319417"/>
              <a:ext cx="3510085" cy="122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96" name="Textfeld 95"/>
            <p:cNvSpPr txBox="1"/>
            <p:nvPr/>
          </p:nvSpPr>
          <p:spPr bwMode="auto">
            <a:xfrm>
              <a:off x="3912329" y="1109663"/>
              <a:ext cx="820730" cy="215883"/>
            </a:xfrm>
            <a:prstGeom prst="rect">
              <a:avLst/>
            </a:prstGeom>
            <a:noFill/>
          </p:spPr>
          <p:txBody>
            <a:bodyPr wrap="none">
              <a:spAutoFit/>
            </a:bodyPr>
            <a:lstStyle/>
            <a:p>
              <a:pPr algn="l" eaLnBrk="1" hangingPunct="1">
                <a:spcBef>
                  <a:spcPct val="0"/>
                </a:spcBef>
                <a:defRPr/>
              </a:pPr>
              <a:r>
                <a:rPr lang="en-US" sz="800">
                  <a:solidFill>
                    <a:srgbClr val="000000"/>
                  </a:solidFill>
                  <a:latin typeface="Tahoma"/>
                  <a:ea typeface="+mn-ea"/>
                </a:rPr>
                <a:t>1. Vocabulary</a:t>
              </a:r>
            </a:p>
          </p:txBody>
        </p:sp>
        <p:sp>
          <p:nvSpPr>
            <p:cNvPr id="97" name="Textfeld 96"/>
            <p:cNvSpPr txBox="1"/>
            <p:nvPr/>
          </p:nvSpPr>
          <p:spPr bwMode="auto">
            <a:xfrm>
              <a:off x="3428684" y="1369992"/>
              <a:ext cx="1864229" cy="215883"/>
            </a:xfrm>
            <a:prstGeom prst="rect">
              <a:avLst/>
            </a:prstGeom>
            <a:noFill/>
          </p:spPr>
          <p:txBody>
            <a:bodyPr wrap="none">
              <a:spAutoFit/>
            </a:bodyPr>
            <a:lstStyle/>
            <a:p>
              <a:pPr algn="l" eaLnBrk="1" hangingPunct="1">
                <a:spcBef>
                  <a:spcPct val="0"/>
                </a:spcBef>
                <a:defRPr/>
              </a:pPr>
              <a:r>
                <a:rPr lang="en-US" sz="800">
                  <a:solidFill>
                    <a:srgbClr val="000000"/>
                  </a:solidFill>
                  <a:latin typeface="Tahoma"/>
                  <a:ea typeface="+mn-ea"/>
                </a:rPr>
                <a:t>2. Management of functional safety</a:t>
              </a:r>
            </a:p>
          </p:txBody>
        </p:sp>
        <p:sp>
          <p:nvSpPr>
            <p:cNvPr id="98" name="Textfeld 97"/>
            <p:cNvSpPr txBox="1"/>
            <p:nvPr/>
          </p:nvSpPr>
          <p:spPr bwMode="auto">
            <a:xfrm>
              <a:off x="860973" y="1928747"/>
              <a:ext cx="986342" cy="215883"/>
            </a:xfrm>
            <a:prstGeom prst="rect">
              <a:avLst/>
            </a:prstGeom>
            <a:noFill/>
          </p:spPr>
          <p:txBody>
            <a:bodyPr wrap="none">
              <a:spAutoFit/>
            </a:bodyPr>
            <a:lstStyle/>
            <a:p>
              <a:pPr algn="l" eaLnBrk="1" hangingPunct="1">
                <a:spcBef>
                  <a:spcPct val="0"/>
                </a:spcBef>
                <a:defRPr/>
              </a:pPr>
              <a:r>
                <a:rPr lang="en-US" sz="800">
                  <a:solidFill>
                    <a:srgbClr val="000000"/>
                  </a:solidFill>
                  <a:latin typeface="Tahoma"/>
                  <a:ea typeface="+mn-ea"/>
                </a:rPr>
                <a:t>3. Concept phase</a:t>
              </a:r>
            </a:p>
          </p:txBody>
        </p:sp>
        <p:sp>
          <p:nvSpPr>
            <p:cNvPr id="99" name="Textfeld 98"/>
            <p:cNvSpPr txBox="1"/>
            <p:nvPr/>
          </p:nvSpPr>
          <p:spPr bwMode="auto">
            <a:xfrm>
              <a:off x="3362733" y="1928747"/>
              <a:ext cx="1959492" cy="215883"/>
            </a:xfrm>
            <a:prstGeom prst="rect">
              <a:avLst/>
            </a:prstGeom>
            <a:noFill/>
          </p:spPr>
          <p:txBody>
            <a:bodyPr wrap="none">
              <a:spAutoFit/>
            </a:bodyPr>
            <a:lstStyle/>
            <a:p>
              <a:pPr algn="l" eaLnBrk="1" hangingPunct="1">
                <a:spcBef>
                  <a:spcPct val="0"/>
                </a:spcBef>
                <a:defRPr/>
              </a:pPr>
              <a:r>
                <a:rPr lang="en-US" sz="800">
                  <a:solidFill>
                    <a:srgbClr val="000000"/>
                  </a:solidFill>
                  <a:latin typeface="Tahoma"/>
                  <a:ea typeface="+mn-ea"/>
                </a:rPr>
                <a:t>4. Product development: system level</a:t>
              </a:r>
            </a:p>
          </p:txBody>
        </p:sp>
        <p:sp>
          <p:nvSpPr>
            <p:cNvPr id="100" name="Textfeld 99"/>
            <p:cNvSpPr txBox="1"/>
            <p:nvPr/>
          </p:nvSpPr>
          <p:spPr bwMode="auto">
            <a:xfrm>
              <a:off x="6526939" y="1928747"/>
              <a:ext cx="1497832" cy="215883"/>
            </a:xfrm>
            <a:prstGeom prst="rect">
              <a:avLst/>
            </a:prstGeom>
            <a:noFill/>
          </p:spPr>
          <p:txBody>
            <a:bodyPr wrap="none">
              <a:spAutoFit/>
            </a:bodyPr>
            <a:lstStyle/>
            <a:p>
              <a:pPr algn="l" eaLnBrk="1" hangingPunct="1">
                <a:spcBef>
                  <a:spcPct val="0"/>
                </a:spcBef>
                <a:defRPr/>
              </a:pPr>
              <a:r>
                <a:rPr lang="en-US" sz="800">
                  <a:solidFill>
                    <a:srgbClr val="000000"/>
                  </a:solidFill>
                  <a:latin typeface="Tahoma"/>
                  <a:ea typeface="+mn-ea"/>
                </a:rPr>
                <a:t>7. Production and operation</a:t>
              </a:r>
            </a:p>
          </p:txBody>
        </p:sp>
        <p:sp>
          <p:nvSpPr>
            <p:cNvPr id="101" name="Textfeld 100"/>
            <p:cNvSpPr txBox="1"/>
            <p:nvPr/>
          </p:nvSpPr>
          <p:spPr bwMode="auto">
            <a:xfrm>
              <a:off x="2418894" y="3185945"/>
              <a:ext cx="1786552" cy="214296"/>
            </a:xfrm>
            <a:prstGeom prst="rect">
              <a:avLst/>
            </a:prstGeom>
            <a:noFill/>
          </p:spPr>
          <p:txBody>
            <a:bodyPr wrap="none"/>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a:solidFill>
                    <a:srgbClr val="000000"/>
                  </a:solidFill>
                  <a:latin typeface="Tahoma" pitchFamily="34" charset="0"/>
                </a:rPr>
                <a:t>5. Product development:</a:t>
              </a:r>
            </a:p>
            <a:p>
              <a:pPr algn="l" eaLnBrk="1" hangingPunct="1">
                <a:lnSpc>
                  <a:spcPts val="800"/>
                </a:lnSpc>
                <a:spcBef>
                  <a:spcPct val="0"/>
                </a:spcBef>
              </a:pPr>
              <a:r>
                <a:rPr lang="en-US" sz="800">
                  <a:solidFill>
                    <a:srgbClr val="000000"/>
                  </a:solidFill>
                  <a:latin typeface="Tahoma" pitchFamily="34" charset="0"/>
                </a:rPr>
                <a:t>hardware level</a:t>
              </a:r>
            </a:p>
          </p:txBody>
        </p:sp>
        <p:sp>
          <p:nvSpPr>
            <p:cNvPr id="102" name="Textfeld 101"/>
            <p:cNvSpPr txBox="1"/>
            <p:nvPr/>
          </p:nvSpPr>
          <p:spPr bwMode="auto">
            <a:xfrm>
              <a:off x="4643658" y="3181184"/>
              <a:ext cx="1785087" cy="214295"/>
            </a:xfrm>
            <a:prstGeom prst="rect">
              <a:avLst/>
            </a:prstGeom>
            <a:noFill/>
          </p:spPr>
          <p:txBody>
            <a:bodyPr wrap="none"/>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a:solidFill>
                    <a:srgbClr val="000000"/>
                  </a:solidFill>
                  <a:latin typeface="Tahoma" pitchFamily="34" charset="0"/>
                </a:rPr>
                <a:t>6. Product development:</a:t>
              </a:r>
            </a:p>
            <a:p>
              <a:pPr algn="l" eaLnBrk="1" hangingPunct="1">
                <a:lnSpc>
                  <a:spcPts val="800"/>
                </a:lnSpc>
                <a:spcBef>
                  <a:spcPct val="0"/>
                </a:spcBef>
              </a:pPr>
              <a:r>
                <a:rPr lang="en-US" sz="800">
                  <a:solidFill>
                    <a:srgbClr val="000000"/>
                  </a:solidFill>
                  <a:latin typeface="Tahoma" pitchFamily="34" charset="0"/>
                </a:rPr>
                <a:t>software level</a:t>
              </a:r>
            </a:p>
          </p:txBody>
        </p:sp>
        <p:sp>
          <p:nvSpPr>
            <p:cNvPr id="103" name="Textfeld 102"/>
            <p:cNvSpPr txBox="1"/>
            <p:nvPr/>
          </p:nvSpPr>
          <p:spPr bwMode="auto">
            <a:xfrm>
              <a:off x="3751114" y="5143175"/>
              <a:ext cx="1311702" cy="215883"/>
            </a:xfrm>
            <a:prstGeom prst="rect">
              <a:avLst/>
            </a:prstGeom>
            <a:noFill/>
          </p:spPr>
          <p:txBody>
            <a:bodyPr wrap="none">
              <a:spAutoFit/>
            </a:bodyPr>
            <a:lstStyle/>
            <a:p>
              <a:pPr algn="l" eaLnBrk="1" hangingPunct="1">
                <a:spcBef>
                  <a:spcPct val="0"/>
                </a:spcBef>
                <a:defRPr/>
              </a:pPr>
              <a:r>
                <a:rPr lang="en-US" sz="800" dirty="0">
                  <a:solidFill>
                    <a:srgbClr val="000000"/>
                  </a:solidFill>
                  <a:latin typeface="Tahoma"/>
                  <a:ea typeface="+mn-ea"/>
                </a:rPr>
                <a:t>8. Supporting processes</a:t>
              </a:r>
            </a:p>
          </p:txBody>
        </p:sp>
        <p:sp>
          <p:nvSpPr>
            <p:cNvPr id="104" name="Textfeld 103"/>
            <p:cNvSpPr txBox="1"/>
            <p:nvPr/>
          </p:nvSpPr>
          <p:spPr bwMode="auto">
            <a:xfrm>
              <a:off x="3242555" y="6006705"/>
              <a:ext cx="2259267" cy="215427"/>
            </a:xfrm>
            <a:prstGeom prst="rect">
              <a:avLst/>
            </a:prstGeom>
            <a:noFill/>
          </p:spPr>
          <p:txBody>
            <a:bodyPr wrap="none">
              <a:spAutoFit/>
            </a:bodyPr>
            <a:lstStyle/>
            <a:p>
              <a:pPr algn="l" eaLnBrk="1" hangingPunct="1">
                <a:spcBef>
                  <a:spcPct val="0"/>
                </a:spcBef>
                <a:defRPr/>
              </a:pPr>
              <a:r>
                <a:rPr lang="en-US" sz="800">
                  <a:solidFill>
                    <a:srgbClr val="000000"/>
                  </a:solidFill>
                  <a:latin typeface="Tahoma"/>
                  <a:ea typeface="+mn-ea"/>
                </a:rPr>
                <a:t>9. ASIL-oriented and safety-oriented analyses</a:t>
              </a:r>
            </a:p>
          </p:txBody>
        </p:sp>
        <p:sp>
          <p:nvSpPr>
            <p:cNvPr id="105" name="Textfeld 104"/>
            <p:cNvSpPr txBox="1"/>
            <p:nvPr/>
          </p:nvSpPr>
          <p:spPr bwMode="auto">
            <a:xfrm>
              <a:off x="3371527" y="6538474"/>
              <a:ext cx="2078102" cy="215427"/>
            </a:xfrm>
            <a:prstGeom prst="rect">
              <a:avLst/>
            </a:prstGeom>
            <a:noFill/>
          </p:spPr>
          <p:txBody>
            <a:bodyPr wrap="none">
              <a:spAutoFit/>
            </a:bodyPr>
            <a:lstStyle/>
            <a:p>
              <a:pPr algn="l" eaLnBrk="1" hangingPunct="1">
                <a:spcBef>
                  <a:spcPct val="0"/>
                </a:spcBef>
                <a:defRPr/>
              </a:pPr>
              <a:r>
                <a:rPr lang="en-US" sz="800">
                  <a:solidFill>
                    <a:srgbClr val="000000"/>
                  </a:solidFill>
                  <a:latin typeface="Tahoma"/>
                  <a:ea typeface="+mn-ea"/>
                </a:rPr>
                <a:t>10. Guideline on ISO 26262 (Informative)</a:t>
              </a:r>
            </a:p>
          </p:txBody>
        </p:sp>
        <p:sp>
          <p:nvSpPr>
            <p:cNvPr id="106" name="Textfeld 105"/>
            <p:cNvSpPr txBox="1"/>
            <p:nvPr/>
          </p:nvSpPr>
          <p:spPr bwMode="auto">
            <a:xfrm rot="16200000">
              <a:off x="8030572" y="3371873"/>
              <a:ext cx="870681" cy="215474"/>
            </a:xfrm>
            <a:prstGeom prst="rect">
              <a:avLst/>
            </a:prstGeom>
            <a:noFill/>
          </p:spPr>
          <p:txBody>
            <a:bodyPr wrap="none">
              <a:spAutoFit/>
            </a:bodyPr>
            <a:lstStyle/>
            <a:p>
              <a:pPr algn="l" eaLnBrk="1" hangingPunct="1">
                <a:spcBef>
                  <a:spcPct val="0"/>
                </a:spcBef>
                <a:defRPr/>
              </a:pPr>
              <a:r>
                <a:rPr lang="en-US" sz="800">
                  <a:solidFill>
                    <a:srgbClr val="000000"/>
                  </a:solidFill>
                  <a:latin typeface="Tahoma"/>
                  <a:ea typeface="+mn-ea"/>
                </a:rPr>
                <a:t>Core processes</a:t>
              </a:r>
            </a:p>
          </p:txBody>
        </p:sp>
        <p:sp>
          <p:nvSpPr>
            <p:cNvPr id="107" name="Geschweifte Klammer rechts 106"/>
            <p:cNvSpPr/>
            <p:nvPr/>
          </p:nvSpPr>
          <p:spPr bwMode="auto">
            <a:xfrm>
              <a:off x="8215297" y="1928747"/>
              <a:ext cx="145094" cy="3116011"/>
            </a:xfrm>
            <a:prstGeom prst="rightBrace">
              <a:avLst>
                <a:gd name="adj1" fmla="val 34469"/>
                <a:gd name="adj2" fmla="val 50000"/>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09" name="Textfeld 108"/>
            <p:cNvSpPr txBox="1"/>
            <p:nvPr/>
          </p:nvSpPr>
          <p:spPr bwMode="auto">
            <a:xfrm>
              <a:off x="504836" y="1595124"/>
              <a:ext cx="1536459" cy="195798"/>
            </a:xfrm>
            <a:prstGeom prst="rect">
              <a:avLst/>
            </a:prstGeom>
            <a:noFill/>
          </p:spPr>
          <p:txBody>
            <a:bodyPr wrap="none" lIns="36000" tIns="36000" rIns="36000" bIns="36000" anchor="ctr">
              <a:spAutoFit/>
            </a:bodyPr>
            <a:lstStyle/>
            <a:p>
              <a:pPr algn="l" eaLnBrk="1" hangingPunct="1">
                <a:spcBef>
                  <a:spcPct val="0"/>
                </a:spcBef>
                <a:defRPr/>
              </a:pPr>
              <a:r>
                <a:rPr lang="en-US" sz="800" b="0" dirty="0">
                  <a:solidFill>
                    <a:srgbClr val="000000"/>
                  </a:solidFill>
                  <a:latin typeface="Tahoma"/>
                  <a:ea typeface="+mn-ea"/>
                </a:rPr>
                <a:t>2-5 Overall safety management </a:t>
              </a:r>
            </a:p>
          </p:txBody>
        </p:sp>
        <p:sp>
          <p:nvSpPr>
            <p:cNvPr id="110" name="Textfeld 109"/>
            <p:cNvSpPr txBox="1"/>
            <p:nvPr/>
          </p:nvSpPr>
          <p:spPr bwMode="auto">
            <a:xfrm>
              <a:off x="3142895" y="1595124"/>
              <a:ext cx="2334866" cy="195798"/>
            </a:xfrm>
            <a:prstGeom prst="rect">
              <a:avLst/>
            </a:prstGeom>
            <a:noFill/>
          </p:spPr>
          <p:txBody>
            <a:bodyPr wrap="none" lIns="36000" tIns="36000" rIns="36000" bIns="36000" anchor="ctr">
              <a:spAutoFit/>
            </a:bodyPr>
            <a:lstStyle/>
            <a:p>
              <a:pPr algn="l" eaLnBrk="1" hangingPunct="1">
                <a:spcBef>
                  <a:spcPct val="0"/>
                </a:spcBef>
                <a:defRPr/>
              </a:pPr>
              <a:r>
                <a:rPr lang="en-US" sz="800" b="0">
                  <a:solidFill>
                    <a:srgbClr val="000000"/>
                  </a:solidFill>
                  <a:latin typeface="Tahoma"/>
                  <a:ea typeface="+mn-ea"/>
                </a:rPr>
                <a:t>2-6 Safety management during item development</a:t>
              </a:r>
            </a:p>
          </p:txBody>
        </p:sp>
        <p:sp>
          <p:nvSpPr>
            <p:cNvPr id="111" name="Textfeld 110"/>
            <p:cNvSpPr txBox="1"/>
            <p:nvPr/>
          </p:nvSpPr>
          <p:spPr bwMode="auto">
            <a:xfrm>
              <a:off x="5786817" y="1554090"/>
              <a:ext cx="1924440" cy="277866"/>
            </a:xfrm>
            <a:prstGeom prst="rect">
              <a:avLst/>
            </a:prstGeom>
            <a:noFill/>
          </p:spPr>
          <p:txBody>
            <a:bodyPr wrap="none"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2-7 Safety management after release for</a:t>
              </a:r>
            </a:p>
            <a:p>
              <a:pPr algn="l" eaLnBrk="1" hangingPunct="1">
                <a:lnSpc>
                  <a:spcPts val="800"/>
                </a:lnSpc>
                <a:spcBef>
                  <a:spcPct val="0"/>
                </a:spcBef>
              </a:pPr>
              <a:r>
                <a:rPr lang="en-US" sz="800" b="0">
                  <a:solidFill>
                    <a:srgbClr val="000000"/>
                  </a:solidFill>
                  <a:latin typeface="Tahoma" pitchFamily="34" charset="0"/>
                </a:rPr>
                <a:t>production</a:t>
              </a:r>
            </a:p>
          </p:txBody>
        </p:sp>
        <p:sp>
          <p:nvSpPr>
            <p:cNvPr id="112" name="Textfeld 111"/>
            <p:cNvSpPr txBox="1"/>
            <p:nvPr/>
          </p:nvSpPr>
          <p:spPr bwMode="auto">
            <a:xfrm>
              <a:off x="6572372" y="2142767"/>
              <a:ext cx="736449" cy="195798"/>
            </a:xfrm>
            <a:prstGeom prst="rect">
              <a:avLst/>
            </a:prstGeom>
            <a:noFill/>
          </p:spPr>
          <p:txBody>
            <a:bodyPr wrap="none" lIns="36000" tIns="36000" rIns="36000" bIns="36000" anchor="ctr">
              <a:spAutoFit/>
            </a:bodyPr>
            <a:lstStyle/>
            <a:p>
              <a:pPr algn="l" eaLnBrk="1" hangingPunct="1">
                <a:spcBef>
                  <a:spcPct val="0"/>
                </a:spcBef>
                <a:defRPr/>
              </a:pPr>
              <a:r>
                <a:rPr lang="en-US" sz="800" b="0">
                  <a:solidFill>
                    <a:srgbClr val="000000"/>
                  </a:solidFill>
                  <a:latin typeface="Tahoma"/>
                  <a:ea typeface="+mn-ea"/>
                </a:rPr>
                <a:t>7-5 Production</a:t>
              </a:r>
            </a:p>
          </p:txBody>
        </p:sp>
        <p:sp>
          <p:nvSpPr>
            <p:cNvPr id="113" name="Textfeld 112"/>
            <p:cNvSpPr txBox="1"/>
            <p:nvPr/>
          </p:nvSpPr>
          <p:spPr bwMode="auto">
            <a:xfrm>
              <a:off x="6572372" y="2428235"/>
              <a:ext cx="1462711" cy="380449"/>
            </a:xfrm>
            <a:prstGeom prst="rect">
              <a:avLst/>
            </a:prstGeom>
            <a:noFill/>
          </p:spPr>
          <p:txBody>
            <a:bodyPr wrap="none"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7-6 Operation, service</a:t>
              </a:r>
            </a:p>
            <a:p>
              <a:pPr algn="l" eaLnBrk="1" hangingPunct="1">
                <a:lnSpc>
                  <a:spcPts val="800"/>
                </a:lnSpc>
                <a:spcBef>
                  <a:spcPct val="0"/>
                </a:spcBef>
              </a:pPr>
              <a:r>
                <a:rPr lang="en-US" sz="800" b="0">
                  <a:solidFill>
                    <a:srgbClr val="000000"/>
                  </a:solidFill>
                  <a:latin typeface="Tahoma" pitchFamily="34" charset="0"/>
                </a:rPr>
                <a:t>(maintenance and repair), and</a:t>
              </a:r>
            </a:p>
            <a:p>
              <a:pPr algn="l" eaLnBrk="1" hangingPunct="1">
                <a:lnSpc>
                  <a:spcPts val="800"/>
                </a:lnSpc>
                <a:spcBef>
                  <a:spcPct val="0"/>
                </a:spcBef>
              </a:pPr>
              <a:r>
                <a:rPr lang="en-US" sz="800" b="0">
                  <a:solidFill>
                    <a:srgbClr val="000000"/>
                  </a:solidFill>
                  <a:latin typeface="Tahoma" pitchFamily="34" charset="0"/>
                </a:rPr>
                <a:t>decommissioning</a:t>
              </a:r>
            </a:p>
          </p:txBody>
        </p:sp>
        <p:sp>
          <p:nvSpPr>
            <p:cNvPr id="114" name="Textfeld 113"/>
            <p:cNvSpPr txBox="1"/>
            <p:nvPr/>
          </p:nvSpPr>
          <p:spPr bwMode="auto">
            <a:xfrm>
              <a:off x="2571316" y="2162091"/>
              <a:ext cx="1547662" cy="28096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4-5 Initiation of product</a:t>
              </a:r>
            </a:p>
            <a:p>
              <a:pPr algn="l" eaLnBrk="1" hangingPunct="1">
                <a:lnSpc>
                  <a:spcPts val="800"/>
                </a:lnSpc>
                <a:spcBef>
                  <a:spcPct val="0"/>
                </a:spcBef>
              </a:pPr>
              <a:r>
                <a:rPr lang="en-US" sz="800" b="0">
                  <a:solidFill>
                    <a:srgbClr val="000000"/>
                  </a:solidFill>
                  <a:latin typeface="Tahoma" pitchFamily="34" charset="0"/>
                </a:rPr>
                <a:t>development at the system level</a:t>
              </a:r>
            </a:p>
          </p:txBody>
        </p:sp>
        <p:sp>
          <p:nvSpPr>
            <p:cNvPr id="115" name="Textfeld 114"/>
            <p:cNvSpPr txBox="1"/>
            <p:nvPr/>
          </p:nvSpPr>
          <p:spPr bwMode="auto">
            <a:xfrm>
              <a:off x="2643129" y="2570045"/>
              <a:ext cx="1547662" cy="280965"/>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4-6 Specification of the technical</a:t>
              </a:r>
            </a:p>
            <a:p>
              <a:pPr algn="l" eaLnBrk="1" hangingPunct="1">
                <a:lnSpc>
                  <a:spcPts val="800"/>
                </a:lnSpc>
                <a:spcBef>
                  <a:spcPct val="0"/>
                </a:spcBef>
              </a:pPr>
              <a:r>
                <a:rPr lang="en-US" sz="800" b="0">
                  <a:solidFill>
                    <a:srgbClr val="000000"/>
                  </a:solidFill>
                  <a:latin typeface="Tahoma" pitchFamily="34" charset="0"/>
                </a:rPr>
                <a:t>safety requirements</a:t>
              </a:r>
            </a:p>
          </p:txBody>
        </p:sp>
        <p:sp>
          <p:nvSpPr>
            <p:cNvPr id="116" name="Textfeld 115"/>
            <p:cNvSpPr txBox="1"/>
            <p:nvPr/>
          </p:nvSpPr>
          <p:spPr bwMode="auto">
            <a:xfrm>
              <a:off x="2704684" y="2954189"/>
              <a:ext cx="1572577"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4-7 System design</a:t>
              </a:r>
            </a:p>
          </p:txBody>
        </p:sp>
        <p:sp>
          <p:nvSpPr>
            <p:cNvPr id="117" name="Textfeld 116"/>
            <p:cNvSpPr txBox="1"/>
            <p:nvPr/>
          </p:nvSpPr>
          <p:spPr bwMode="auto">
            <a:xfrm>
              <a:off x="4505893" y="2946253"/>
              <a:ext cx="1571111" cy="177786"/>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4-8 Item integration and testing</a:t>
              </a:r>
            </a:p>
          </p:txBody>
        </p:sp>
        <p:sp>
          <p:nvSpPr>
            <p:cNvPr id="118" name="Textfeld 117"/>
            <p:cNvSpPr txBox="1"/>
            <p:nvPr/>
          </p:nvSpPr>
          <p:spPr bwMode="auto">
            <a:xfrm>
              <a:off x="4582103" y="2684336"/>
              <a:ext cx="1571111" cy="177786"/>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4-9 Safety validation</a:t>
              </a:r>
            </a:p>
          </p:txBody>
        </p:sp>
        <p:sp>
          <p:nvSpPr>
            <p:cNvPr id="119" name="Textfeld 118"/>
            <p:cNvSpPr txBox="1"/>
            <p:nvPr/>
          </p:nvSpPr>
          <p:spPr bwMode="auto">
            <a:xfrm>
              <a:off x="4643658" y="2427182"/>
              <a:ext cx="1714739" cy="177786"/>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4-10 Functional safety assessment</a:t>
              </a:r>
            </a:p>
          </p:txBody>
        </p:sp>
        <p:sp>
          <p:nvSpPr>
            <p:cNvPr id="120" name="Textfeld 119"/>
            <p:cNvSpPr txBox="1"/>
            <p:nvPr/>
          </p:nvSpPr>
          <p:spPr bwMode="auto">
            <a:xfrm>
              <a:off x="4715471" y="2141455"/>
              <a:ext cx="1571111" cy="177786"/>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4-11 Release for production</a:t>
              </a:r>
            </a:p>
          </p:txBody>
        </p:sp>
        <p:sp>
          <p:nvSpPr>
            <p:cNvPr id="121" name="Textfeld 120"/>
            <p:cNvSpPr txBox="1"/>
            <p:nvPr/>
          </p:nvSpPr>
          <p:spPr bwMode="auto">
            <a:xfrm>
              <a:off x="500438" y="2231935"/>
              <a:ext cx="1571111" cy="177786"/>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3-5 Item definition</a:t>
              </a:r>
            </a:p>
          </p:txBody>
        </p:sp>
        <p:sp>
          <p:nvSpPr>
            <p:cNvPr id="122" name="Textfeld 121"/>
            <p:cNvSpPr txBox="1"/>
            <p:nvPr/>
          </p:nvSpPr>
          <p:spPr bwMode="auto">
            <a:xfrm>
              <a:off x="500438" y="2512900"/>
              <a:ext cx="1714739" cy="177786"/>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3-6 Initiation of the safety lifecycle</a:t>
              </a:r>
            </a:p>
          </p:txBody>
        </p:sp>
        <p:sp>
          <p:nvSpPr>
            <p:cNvPr id="123" name="Textfeld 122"/>
            <p:cNvSpPr txBox="1"/>
            <p:nvPr/>
          </p:nvSpPr>
          <p:spPr bwMode="auto">
            <a:xfrm>
              <a:off x="500438" y="2762118"/>
              <a:ext cx="1714739" cy="279377"/>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3-7 Hazard analysis and risk assessment</a:t>
              </a:r>
            </a:p>
          </p:txBody>
        </p:sp>
        <p:sp>
          <p:nvSpPr>
            <p:cNvPr id="124" name="Textfeld 123"/>
            <p:cNvSpPr txBox="1"/>
            <p:nvPr/>
          </p:nvSpPr>
          <p:spPr bwMode="auto">
            <a:xfrm>
              <a:off x="513629" y="3087528"/>
              <a:ext cx="1714739"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3-8 Functional safety concept</a:t>
              </a:r>
            </a:p>
          </p:txBody>
        </p:sp>
        <p:sp>
          <p:nvSpPr>
            <p:cNvPr id="125" name="Textfeld 124"/>
            <p:cNvSpPr txBox="1"/>
            <p:nvPr/>
          </p:nvSpPr>
          <p:spPr bwMode="auto">
            <a:xfrm>
              <a:off x="2500967" y="3417702"/>
              <a:ext cx="1642924" cy="280965"/>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5-5 Initiation of product</a:t>
              </a:r>
            </a:p>
            <a:p>
              <a:pPr algn="l" eaLnBrk="1" hangingPunct="1">
                <a:lnSpc>
                  <a:spcPts val="800"/>
                </a:lnSpc>
                <a:spcBef>
                  <a:spcPct val="0"/>
                </a:spcBef>
              </a:pPr>
              <a:r>
                <a:rPr lang="en-US" sz="800" b="0">
                  <a:solidFill>
                    <a:srgbClr val="000000"/>
                  </a:solidFill>
                  <a:latin typeface="Tahoma" pitchFamily="34" charset="0"/>
                </a:rPr>
                <a:t>development at the hardware level</a:t>
              </a:r>
            </a:p>
          </p:txBody>
        </p:sp>
        <p:sp>
          <p:nvSpPr>
            <p:cNvPr id="126" name="Textfeld 125"/>
            <p:cNvSpPr txBox="1"/>
            <p:nvPr/>
          </p:nvSpPr>
          <p:spPr bwMode="auto">
            <a:xfrm>
              <a:off x="2495105" y="3665332"/>
              <a:ext cx="1572576" cy="280965"/>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5-6 Specification of hardware</a:t>
              </a:r>
            </a:p>
            <a:p>
              <a:pPr algn="l" eaLnBrk="1" hangingPunct="1">
                <a:lnSpc>
                  <a:spcPts val="800"/>
                </a:lnSpc>
                <a:spcBef>
                  <a:spcPct val="0"/>
                </a:spcBef>
              </a:pPr>
              <a:r>
                <a:rPr lang="en-US" sz="800" b="0">
                  <a:solidFill>
                    <a:srgbClr val="000000"/>
                  </a:solidFill>
                  <a:latin typeface="Tahoma" pitchFamily="34" charset="0"/>
                </a:rPr>
                <a:t>safety requirements</a:t>
              </a:r>
            </a:p>
          </p:txBody>
        </p:sp>
        <p:sp>
          <p:nvSpPr>
            <p:cNvPr id="127" name="Textfeld 126"/>
            <p:cNvSpPr txBox="1"/>
            <p:nvPr/>
          </p:nvSpPr>
          <p:spPr bwMode="auto">
            <a:xfrm>
              <a:off x="2500967" y="3916136"/>
              <a:ext cx="1571111"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5-7 Hardware design</a:t>
              </a:r>
            </a:p>
          </p:txBody>
        </p:sp>
        <p:sp>
          <p:nvSpPr>
            <p:cNvPr id="128" name="Textfeld 127"/>
            <p:cNvSpPr txBox="1"/>
            <p:nvPr/>
          </p:nvSpPr>
          <p:spPr bwMode="auto">
            <a:xfrm>
              <a:off x="2500967" y="4092335"/>
              <a:ext cx="1642924" cy="179373"/>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5-8 Hardware architectural metrics</a:t>
              </a:r>
            </a:p>
          </p:txBody>
        </p:sp>
        <p:sp>
          <p:nvSpPr>
            <p:cNvPr id="129" name="Textfeld 128"/>
            <p:cNvSpPr txBox="1"/>
            <p:nvPr/>
          </p:nvSpPr>
          <p:spPr bwMode="auto">
            <a:xfrm>
              <a:off x="2505364" y="4263771"/>
              <a:ext cx="1571111" cy="311125"/>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600"/>
                </a:lnSpc>
                <a:spcBef>
                  <a:spcPct val="0"/>
                </a:spcBef>
              </a:pPr>
              <a:r>
                <a:rPr lang="en-US" sz="800" b="0">
                  <a:solidFill>
                    <a:srgbClr val="000000"/>
                  </a:solidFill>
                  <a:latin typeface="Tahoma" pitchFamily="34" charset="0"/>
                </a:rPr>
                <a:t>5-9 Evaluation of violation of the safety goal due to random HW failures</a:t>
              </a:r>
            </a:p>
          </p:txBody>
        </p:sp>
        <p:sp>
          <p:nvSpPr>
            <p:cNvPr id="130" name="Textfeld 129"/>
            <p:cNvSpPr txBox="1"/>
            <p:nvPr/>
          </p:nvSpPr>
          <p:spPr bwMode="auto">
            <a:xfrm>
              <a:off x="2509761" y="4547910"/>
              <a:ext cx="1571111" cy="258742"/>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700"/>
                </a:lnSpc>
                <a:spcBef>
                  <a:spcPct val="0"/>
                </a:spcBef>
              </a:pPr>
              <a:r>
                <a:rPr lang="en-US" sz="800" b="0">
                  <a:solidFill>
                    <a:srgbClr val="000000"/>
                  </a:solidFill>
                  <a:latin typeface="Tahoma" pitchFamily="34" charset="0"/>
                </a:rPr>
                <a:t>5-10 Hardware integration and testing</a:t>
              </a:r>
            </a:p>
          </p:txBody>
        </p:sp>
        <p:sp>
          <p:nvSpPr>
            <p:cNvPr id="132" name="Textfeld 131"/>
            <p:cNvSpPr txBox="1"/>
            <p:nvPr/>
          </p:nvSpPr>
          <p:spPr bwMode="auto">
            <a:xfrm>
              <a:off x="4715471" y="3427226"/>
              <a:ext cx="1609216" cy="280965"/>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6-5 Initiation of product</a:t>
              </a:r>
            </a:p>
            <a:p>
              <a:pPr algn="l" eaLnBrk="1" hangingPunct="1">
                <a:lnSpc>
                  <a:spcPts val="800"/>
                </a:lnSpc>
                <a:spcBef>
                  <a:spcPct val="0"/>
                </a:spcBef>
              </a:pPr>
              <a:r>
                <a:rPr lang="en-US" sz="800" b="0">
                  <a:solidFill>
                    <a:srgbClr val="000000"/>
                  </a:solidFill>
                  <a:latin typeface="Tahoma" pitchFamily="34" charset="0"/>
                </a:rPr>
                <a:t>development at the softwarelevel</a:t>
              </a:r>
            </a:p>
          </p:txBody>
        </p:sp>
        <p:sp>
          <p:nvSpPr>
            <p:cNvPr id="133" name="Textfeld 132"/>
            <p:cNvSpPr txBox="1"/>
            <p:nvPr/>
          </p:nvSpPr>
          <p:spPr bwMode="auto">
            <a:xfrm>
              <a:off x="4715471" y="3660570"/>
              <a:ext cx="1571111" cy="28096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6-6 Specification of software</a:t>
              </a:r>
            </a:p>
            <a:p>
              <a:pPr algn="l" eaLnBrk="1" hangingPunct="1">
                <a:lnSpc>
                  <a:spcPts val="800"/>
                </a:lnSpc>
                <a:spcBef>
                  <a:spcPct val="0"/>
                </a:spcBef>
              </a:pPr>
              <a:r>
                <a:rPr lang="en-US" sz="800" b="0">
                  <a:solidFill>
                    <a:srgbClr val="000000"/>
                  </a:solidFill>
                  <a:latin typeface="Tahoma" pitchFamily="34" charset="0"/>
                </a:rPr>
                <a:t>safety requirements</a:t>
              </a:r>
            </a:p>
          </p:txBody>
        </p:sp>
        <p:sp>
          <p:nvSpPr>
            <p:cNvPr id="134" name="Textfeld 133"/>
            <p:cNvSpPr txBox="1"/>
            <p:nvPr/>
          </p:nvSpPr>
          <p:spPr bwMode="auto">
            <a:xfrm>
              <a:off x="4719868" y="3912962"/>
              <a:ext cx="1571111" cy="177786"/>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6-7 Software architectural design</a:t>
              </a:r>
            </a:p>
          </p:txBody>
        </p:sp>
        <p:sp>
          <p:nvSpPr>
            <p:cNvPr id="136" name="Textfeld 135"/>
            <p:cNvSpPr txBox="1"/>
            <p:nvPr/>
          </p:nvSpPr>
          <p:spPr bwMode="auto">
            <a:xfrm>
              <a:off x="4724265" y="4316154"/>
              <a:ext cx="1571111"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6-9 Software unit testing</a:t>
              </a:r>
            </a:p>
          </p:txBody>
        </p:sp>
        <p:sp>
          <p:nvSpPr>
            <p:cNvPr id="137" name="Textfeld 136"/>
            <p:cNvSpPr txBox="1"/>
            <p:nvPr/>
          </p:nvSpPr>
          <p:spPr bwMode="auto">
            <a:xfrm>
              <a:off x="4724265" y="4474891"/>
              <a:ext cx="1571111" cy="280965"/>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6-10 Software integration and testing</a:t>
              </a:r>
            </a:p>
          </p:txBody>
        </p:sp>
        <p:sp>
          <p:nvSpPr>
            <p:cNvPr id="138" name="Textfeld 137"/>
            <p:cNvSpPr txBox="1"/>
            <p:nvPr/>
          </p:nvSpPr>
          <p:spPr bwMode="auto">
            <a:xfrm>
              <a:off x="4715471" y="4722521"/>
              <a:ext cx="1642925" cy="280965"/>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6-11 Verification of software safety requirements</a:t>
              </a:r>
            </a:p>
          </p:txBody>
        </p:sp>
        <p:sp>
          <p:nvSpPr>
            <p:cNvPr id="139" name="Textfeld 138"/>
            <p:cNvSpPr txBox="1"/>
            <p:nvPr/>
          </p:nvSpPr>
          <p:spPr bwMode="auto">
            <a:xfrm>
              <a:off x="540010" y="5303499"/>
              <a:ext cx="3674230"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8-5 Interfaces with distributed developments</a:t>
              </a:r>
            </a:p>
          </p:txBody>
        </p:sp>
        <p:sp>
          <p:nvSpPr>
            <p:cNvPr id="140" name="Textfeld 139"/>
            <p:cNvSpPr txBox="1"/>
            <p:nvPr/>
          </p:nvSpPr>
          <p:spPr bwMode="auto">
            <a:xfrm>
              <a:off x="537079" y="5417790"/>
              <a:ext cx="3674230"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8-6 Specification and management of safety requirements</a:t>
              </a:r>
            </a:p>
          </p:txBody>
        </p:sp>
        <p:sp>
          <p:nvSpPr>
            <p:cNvPr id="141" name="Textfeld 140"/>
            <p:cNvSpPr txBox="1"/>
            <p:nvPr/>
          </p:nvSpPr>
          <p:spPr bwMode="auto">
            <a:xfrm>
              <a:off x="537079" y="5544780"/>
              <a:ext cx="3674230"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8-7 Configuration management</a:t>
              </a:r>
            </a:p>
          </p:txBody>
        </p:sp>
        <p:sp>
          <p:nvSpPr>
            <p:cNvPr id="142" name="Textfeld 141"/>
            <p:cNvSpPr txBox="1"/>
            <p:nvPr/>
          </p:nvSpPr>
          <p:spPr bwMode="auto">
            <a:xfrm>
              <a:off x="540010" y="5663833"/>
              <a:ext cx="3674230" cy="179373"/>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8-8 Change management</a:t>
              </a:r>
            </a:p>
          </p:txBody>
        </p:sp>
        <p:sp>
          <p:nvSpPr>
            <p:cNvPr id="144" name="Textfeld 143"/>
            <p:cNvSpPr txBox="1"/>
            <p:nvPr/>
          </p:nvSpPr>
          <p:spPr bwMode="auto">
            <a:xfrm>
              <a:off x="526819" y="6170204"/>
              <a:ext cx="3675696"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9-5 Requirements decomposition with respect to ASIL tailoring</a:t>
              </a:r>
            </a:p>
          </p:txBody>
        </p:sp>
        <p:sp>
          <p:nvSpPr>
            <p:cNvPr id="145" name="Textfeld 144"/>
            <p:cNvSpPr txBox="1"/>
            <p:nvPr/>
          </p:nvSpPr>
          <p:spPr bwMode="auto">
            <a:xfrm>
              <a:off x="526819" y="6300369"/>
              <a:ext cx="3675696"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9-6 Criteria for coexistence of elements</a:t>
              </a:r>
            </a:p>
          </p:txBody>
        </p:sp>
        <p:sp>
          <p:nvSpPr>
            <p:cNvPr id="146" name="Textfeld 145"/>
            <p:cNvSpPr txBox="1"/>
            <p:nvPr/>
          </p:nvSpPr>
          <p:spPr bwMode="auto">
            <a:xfrm>
              <a:off x="4642192" y="5305087"/>
              <a:ext cx="3674231" cy="179373"/>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8-10 Documentation</a:t>
              </a:r>
            </a:p>
          </p:txBody>
        </p:sp>
        <p:sp>
          <p:nvSpPr>
            <p:cNvPr id="147" name="Textfeld 146"/>
            <p:cNvSpPr txBox="1"/>
            <p:nvPr/>
          </p:nvSpPr>
          <p:spPr bwMode="auto">
            <a:xfrm>
              <a:off x="4639261" y="5419378"/>
              <a:ext cx="3674231" cy="179373"/>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8-11 Qualification of software tools</a:t>
              </a:r>
            </a:p>
          </p:txBody>
        </p:sp>
        <p:sp>
          <p:nvSpPr>
            <p:cNvPr id="148" name="Textfeld 147"/>
            <p:cNvSpPr txBox="1"/>
            <p:nvPr/>
          </p:nvSpPr>
          <p:spPr bwMode="auto">
            <a:xfrm>
              <a:off x="4639261" y="5546368"/>
              <a:ext cx="3674231" cy="179373"/>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8-12 Qualification of software components</a:t>
              </a:r>
            </a:p>
          </p:txBody>
        </p:sp>
        <p:sp>
          <p:nvSpPr>
            <p:cNvPr id="149" name="Textfeld 148"/>
            <p:cNvSpPr txBox="1"/>
            <p:nvPr/>
          </p:nvSpPr>
          <p:spPr bwMode="auto">
            <a:xfrm>
              <a:off x="4642192" y="5665420"/>
              <a:ext cx="3674231"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8-13 Qualification of hardware components</a:t>
              </a:r>
            </a:p>
          </p:txBody>
        </p:sp>
        <p:sp>
          <p:nvSpPr>
            <p:cNvPr id="150" name="Textfeld 149"/>
            <p:cNvSpPr txBox="1"/>
            <p:nvPr/>
          </p:nvSpPr>
          <p:spPr bwMode="auto">
            <a:xfrm>
              <a:off x="4642192" y="5789235"/>
              <a:ext cx="3674231"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8-14 Proven in use argument</a:t>
              </a:r>
            </a:p>
          </p:txBody>
        </p:sp>
        <p:sp>
          <p:nvSpPr>
            <p:cNvPr id="151" name="Textfeld 150"/>
            <p:cNvSpPr txBox="1"/>
            <p:nvPr/>
          </p:nvSpPr>
          <p:spPr bwMode="auto">
            <a:xfrm>
              <a:off x="4629002" y="6171792"/>
              <a:ext cx="3675696" cy="179373"/>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9-7 Analysis of dependent failures</a:t>
              </a:r>
            </a:p>
          </p:txBody>
        </p:sp>
        <p:sp>
          <p:nvSpPr>
            <p:cNvPr id="152" name="Textfeld 151"/>
            <p:cNvSpPr txBox="1"/>
            <p:nvPr/>
          </p:nvSpPr>
          <p:spPr bwMode="auto">
            <a:xfrm>
              <a:off x="4629002" y="6284495"/>
              <a:ext cx="3675696" cy="179374"/>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9-8 Safety analyses</a:t>
              </a:r>
            </a:p>
          </p:txBody>
        </p:sp>
        <p:sp>
          <p:nvSpPr>
            <p:cNvPr id="135" name="Textfeld 134"/>
            <p:cNvSpPr txBox="1"/>
            <p:nvPr/>
          </p:nvSpPr>
          <p:spPr bwMode="auto">
            <a:xfrm>
              <a:off x="4719868" y="4065349"/>
              <a:ext cx="1571111" cy="280965"/>
            </a:xfrm>
            <a:prstGeom prst="rect">
              <a:avLst/>
            </a:prstGeom>
            <a:noFill/>
          </p:spPr>
          <p:txBody>
            <a:bodyPr lIns="36000" tIns="36000" rIns="36000" bIns="36000" anchor="ct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algn="l" eaLnBrk="1" hangingPunct="1">
                <a:lnSpc>
                  <a:spcPts val="800"/>
                </a:lnSpc>
                <a:spcBef>
                  <a:spcPct val="0"/>
                </a:spcBef>
              </a:pPr>
              <a:r>
                <a:rPr lang="en-US" sz="800" b="0">
                  <a:solidFill>
                    <a:srgbClr val="000000"/>
                  </a:solidFill>
                  <a:latin typeface="Tahoma" pitchFamily="34" charset="0"/>
                </a:rPr>
                <a:t>6-8 Software unit design and implementation</a:t>
              </a:r>
            </a:p>
          </p:txBody>
        </p:sp>
        <p:cxnSp>
          <p:nvCxnSpPr>
            <p:cNvPr id="49" name="Gerade Verbindung 48"/>
            <p:cNvCxnSpPr/>
            <p:nvPr/>
          </p:nvCxnSpPr>
          <p:spPr bwMode="auto">
            <a:xfrm>
              <a:off x="4709609" y="4071699"/>
              <a:ext cx="1642925"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Gerade Verbindung 49"/>
            <p:cNvCxnSpPr/>
            <p:nvPr/>
          </p:nvCxnSpPr>
          <p:spPr bwMode="auto">
            <a:xfrm>
              <a:off x="4705213" y="4309804"/>
              <a:ext cx="1642924"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 name="Group 171"/>
          <p:cNvGrpSpPr>
            <a:grpSpLocks/>
          </p:cNvGrpSpPr>
          <p:nvPr/>
        </p:nvGrpSpPr>
        <p:grpSpPr bwMode="auto">
          <a:xfrm>
            <a:off x="457200" y="1219201"/>
            <a:ext cx="7696200" cy="4384675"/>
            <a:chOff x="495300" y="1219200"/>
            <a:chExt cx="8337550" cy="4384675"/>
          </a:xfrm>
        </p:grpSpPr>
        <p:sp>
          <p:nvSpPr>
            <p:cNvPr id="170" name="正方形/長方形 169"/>
            <p:cNvSpPr/>
            <p:nvPr/>
          </p:nvSpPr>
          <p:spPr bwMode="auto">
            <a:xfrm>
              <a:off x="495300" y="1862138"/>
              <a:ext cx="1898650" cy="228600"/>
            </a:xfrm>
            <a:prstGeom prst="rect">
              <a:avLst/>
            </a:prstGeom>
            <a:solidFill>
              <a:srgbClr val="28FB05">
                <a:alpha val="49804"/>
              </a:srgbClr>
            </a:solidFill>
            <a:ln w="38100" cap="flat" cmpd="sng" algn="ctr">
              <a:solidFill>
                <a:srgbClr val="FF0000"/>
              </a:solidFill>
              <a:prstDash val="solid"/>
              <a:round/>
              <a:headEnd type="none" w="med" len="med"/>
              <a:tailEnd type="none" w="med" len="med"/>
            </a:ln>
            <a:effectLst/>
          </p:spPr>
          <p:txBody>
            <a:bodyPr wrap="none" anchor="ctr"/>
            <a:lstStyle/>
            <a:p>
              <a:pPr algn="l" eaLnBrk="1" hangingPunct="1">
                <a:spcBef>
                  <a:spcPct val="0"/>
                </a:spcBef>
              </a:pPr>
              <a:endParaRPr lang="ja-JP" altLang="en-US" sz="1800" b="0">
                <a:solidFill>
                  <a:srgbClr val="000000"/>
                </a:solidFill>
              </a:endParaRPr>
            </a:p>
          </p:txBody>
        </p:sp>
        <p:sp>
          <p:nvSpPr>
            <p:cNvPr id="171" name="正方形/長方形 170"/>
            <p:cNvSpPr/>
            <p:nvPr/>
          </p:nvSpPr>
          <p:spPr bwMode="auto">
            <a:xfrm>
              <a:off x="495300" y="2166938"/>
              <a:ext cx="1898650" cy="228600"/>
            </a:xfrm>
            <a:prstGeom prst="rect">
              <a:avLst/>
            </a:prstGeom>
            <a:solidFill>
              <a:srgbClr val="28FB05">
                <a:alpha val="49804"/>
              </a:srgbClr>
            </a:solidFill>
            <a:ln w="38100" cap="flat" cmpd="sng" algn="ctr">
              <a:solidFill>
                <a:srgbClr val="FF0000"/>
              </a:solidFill>
              <a:prstDash val="solid"/>
              <a:round/>
              <a:headEnd type="none" w="med" len="med"/>
              <a:tailEnd type="none" w="med" len="med"/>
            </a:ln>
            <a:effectLst/>
          </p:spPr>
          <p:txBody>
            <a:bodyPr wrap="none" anchor="ctr"/>
            <a:lstStyle/>
            <a:p>
              <a:pPr algn="l" eaLnBrk="1" hangingPunct="1">
                <a:spcBef>
                  <a:spcPct val="0"/>
                </a:spcBef>
              </a:pPr>
              <a:endParaRPr lang="ja-JP" altLang="en-US" sz="1800" b="0">
                <a:solidFill>
                  <a:srgbClr val="000000"/>
                </a:solidFill>
              </a:endParaRPr>
            </a:p>
          </p:txBody>
        </p:sp>
        <p:sp>
          <p:nvSpPr>
            <p:cNvPr id="190" name="Rechteck 77"/>
            <p:cNvSpPr/>
            <p:nvPr/>
          </p:nvSpPr>
          <p:spPr bwMode="auto">
            <a:xfrm>
              <a:off x="581025" y="5481638"/>
              <a:ext cx="3998913" cy="122237"/>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91" name="Rechteck 61"/>
            <p:cNvSpPr/>
            <p:nvPr/>
          </p:nvSpPr>
          <p:spPr bwMode="auto">
            <a:xfrm>
              <a:off x="577850" y="4986338"/>
              <a:ext cx="3998913" cy="122237"/>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92" name="Rechteck 74"/>
            <p:cNvSpPr/>
            <p:nvPr/>
          </p:nvSpPr>
          <p:spPr bwMode="auto">
            <a:xfrm>
              <a:off x="577850" y="5110163"/>
              <a:ext cx="3998913" cy="122237"/>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93" name="Rechteck 75"/>
            <p:cNvSpPr/>
            <p:nvPr/>
          </p:nvSpPr>
          <p:spPr bwMode="auto">
            <a:xfrm>
              <a:off x="577850" y="5233988"/>
              <a:ext cx="3998913" cy="122237"/>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94" name="Rechteck 76"/>
            <p:cNvSpPr/>
            <p:nvPr/>
          </p:nvSpPr>
          <p:spPr bwMode="auto">
            <a:xfrm>
              <a:off x="577850" y="5357813"/>
              <a:ext cx="3998913" cy="122237"/>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96" name="Rechteck 61"/>
            <p:cNvSpPr/>
            <p:nvPr/>
          </p:nvSpPr>
          <p:spPr bwMode="auto">
            <a:xfrm>
              <a:off x="4995863" y="4967288"/>
              <a:ext cx="3836987" cy="141287"/>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97" name="Rechteck 74"/>
            <p:cNvSpPr/>
            <p:nvPr/>
          </p:nvSpPr>
          <p:spPr bwMode="auto">
            <a:xfrm>
              <a:off x="4995863" y="5091113"/>
              <a:ext cx="3836987" cy="141287"/>
            </a:xfrm>
            <a:prstGeom prst="rect">
              <a:avLst/>
            </a:prstGeom>
            <a:solidFill>
              <a:srgbClr val="28FB05">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00" name="Rechteck 17"/>
            <p:cNvSpPr/>
            <p:nvPr/>
          </p:nvSpPr>
          <p:spPr bwMode="auto">
            <a:xfrm>
              <a:off x="511175" y="1219200"/>
              <a:ext cx="2708275" cy="250825"/>
            </a:xfrm>
            <a:prstGeom prst="rect">
              <a:avLst/>
            </a:prstGeom>
            <a:solidFill>
              <a:srgbClr val="FFFF00">
                <a:alpha val="5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201" name="Rechteck 17"/>
            <p:cNvSpPr/>
            <p:nvPr/>
          </p:nvSpPr>
          <p:spPr bwMode="auto">
            <a:xfrm>
              <a:off x="3400425" y="1219200"/>
              <a:ext cx="2708275" cy="250825"/>
            </a:xfrm>
            <a:prstGeom prst="rect">
              <a:avLst/>
            </a:prstGeom>
            <a:solidFill>
              <a:srgbClr val="FFFF00">
                <a:alpha val="5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53" name="Rechteck 30"/>
            <p:cNvSpPr/>
            <p:nvPr/>
          </p:nvSpPr>
          <p:spPr bwMode="auto">
            <a:xfrm>
              <a:off x="4870450" y="2590800"/>
              <a:ext cx="1779588" cy="214313"/>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57" name="Rechteck 31"/>
            <p:cNvSpPr/>
            <p:nvPr/>
          </p:nvSpPr>
          <p:spPr bwMode="auto">
            <a:xfrm>
              <a:off x="4953000" y="2338388"/>
              <a:ext cx="1779588" cy="176212"/>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64" name="Rechteck 32"/>
            <p:cNvSpPr/>
            <p:nvPr/>
          </p:nvSpPr>
          <p:spPr bwMode="auto">
            <a:xfrm>
              <a:off x="5035550" y="2057400"/>
              <a:ext cx="1779588" cy="176213"/>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67" name="Rechteck 75"/>
            <p:cNvSpPr/>
            <p:nvPr/>
          </p:nvSpPr>
          <p:spPr bwMode="auto">
            <a:xfrm>
              <a:off x="5118100" y="3048000"/>
              <a:ext cx="1733550" cy="1600200"/>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74" name="正方形/長方形 173"/>
            <p:cNvSpPr/>
            <p:nvPr/>
          </p:nvSpPr>
          <p:spPr bwMode="auto">
            <a:xfrm>
              <a:off x="495300" y="2438400"/>
              <a:ext cx="1898650" cy="228600"/>
            </a:xfrm>
            <a:prstGeom prst="rect">
              <a:avLst/>
            </a:prstGeom>
            <a:solidFill>
              <a:srgbClr val="28FB05">
                <a:alpha val="49804"/>
              </a:srgbClr>
            </a:solidFill>
            <a:ln w="38100" cap="flat" cmpd="sng" algn="ctr">
              <a:solidFill>
                <a:srgbClr val="FF0000"/>
              </a:solidFill>
              <a:prstDash val="solid"/>
              <a:round/>
              <a:headEnd type="none" w="med" len="med"/>
              <a:tailEnd type="none" w="med" len="med"/>
            </a:ln>
            <a:effectLst/>
          </p:spPr>
          <p:txBody>
            <a:bodyPr wrap="none" anchor="ctr"/>
            <a:lstStyle/>
            <a:p>
              <a:pPr algn="l" eaLnBrk="1" hangingPunct="1">
                <a:spcBef>
                  <a:spcPct val="0"/>
                </a:spcBef>
              </a:pPr>
              <a:endParaRPr lang="ja-JP" altLang="en-US" sz="1800" b="0">
                <a:solidFill>
                  <a:srgbClr val="000000"/>
                </a:solidFill>
              </a:endParaRPr>
            </a:p>
          </p:txBody>
        </p:sp>
        <p:sp>
          <p:nvSpPr>
            <p:cNvPr id="175" name="正方形/長方形 174"/>
            <p:cNvSpPr/>
            <p:nvPr/>
          </p:nvSpPr>
          <p:spPr bwMode="auto">
            <a:xfrm>
              <a:off x="495300" y="2667000"/>
              <a:ext cx="1898650" cy="228600"/>
            </a:xfrm>
            <a:prstGeom prst="rect">
              <a:avLst/>
            </a:prstGeom>
            <a:solidFill>
              <a:srgbClr val="28FB05">
                <a:alpha val="49804"/>
              </a:srgbClr>
            </a:solidFill>
            <a:ln w="38100" cap="flat" cmpd="sng" algn="ctr">
              <a:solidFill>
                <a:srgbClr val="FF0000"/>
              </a:solidFill>
              <a:prstDash val="solid"/>
              <a:round/>
              <a:headEnd type="none" w="med" len="med"/>
              <a:tailEnd type="none" w="med" len="med"/>
            </a:ln>
            <a:effectLst/>
          </p:spPr>
          <p:txBody>
            <a:bodyPr wrap="none" anchor="ctr"/>
            <a:lstStyle/>
            <a:p>
              <a:pPr algn="l" eaLnBrk="1" hangingPunct="1">
                <a:spcBef>
                  <a:spcPct val="0"/>
                </a:spcBef>
              </a:pPr>
              <a:endParaRPr lang="ja-JP" altLang="en-US" sz="1800" b="0">
                <a:solidFill>
                  <a:srgbClr val="000000"/>
                </a:solidFill>
              </a:endParaRPr>
            </a:p>
          </p:txBody>
        </p:sp>
        <p:sp>
          <p:nvSpPr>
            <p:cNvPr id="176" name="Rechteck 31"/>
            <p:cNvSpPr/>
            <p:nvPr/>
          </p:nvSpPr>
          <p:spPr bwMode="auto">
            <a:xfrm>
              <a:off x="5118100" y="1804988"/>
              <a:ext cx="1779588" cy="176212"/>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77" name="Rechteck 31"/>
            <p:cNvSpPr/>
            <p:nvPr/>
          </p:nvSpPr>
          <p:spPr bwMode="auto">
            <a:xfrm>
              <a:off x="2889250" y="2566988"/>
              <a:ext cx="1816100" cy="252412"/>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78" name="Rechteck 31"/>
            <p:cNvSpPr/>
            <p:nvPr/>
          </p:nvSpPr>
          <p:spPr bwMode="auto">
            <a:xfrm>
              <a:off x="2889250" y="2209800"/>
              <a:ext cx="1651000" cy="304800"/>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79" name="Rechteck 31"/>
            <p:cNvSpPr/>
            <p:nvPr/>
          </p:nvSpPr>
          <p:spPr bwMode="auto">
            <a:xfrm>
              <a:off x="2806700" y="1752600"/>
              <a:ext cx="1651000" cy="304800"/>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54" name="Rechteck 30"/>
            <p:cNvSpPr/>
            <p:nvPr/>
          </p:nvSpPr>
          <p:spPr bwMode="auto">
            <a:xfrm>
              <a:off x="2703513" y="3103563"/>
              <a:ext cx="1779587" cy="477837"/>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sp>
          <p:nvSpPr>
            <p:cNvPr id="166" name="Rechteck 30"/>
            <p:cNvSpPr/>
            <p:nvPr/>
          </p:nvSpPr>
          <p:spPr bwMode="auto">
            <a:xfrm>
              <a:off x="2716213" y="4191000"/>
              <a:ext cx="1779587" cy="214313"/>
            </a:xfrm>
            <a:prstGeom prst="rect">
              <a:avLst/>
            </a:prstGeom>
            <a:solidFill>
              <a:srgbClr val="28FB05">
                <a:alpha val="4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hangingPunct="1">
                <a:spcBef>
                  <a:spcPct val="0"/>
                </a:spcBef>
              </a:pPr>
              <a:endParaRPr lang="ja-JP" altLang="ja-JP" b="0">
                <a:solidFill>
                  <a:srgbClr val="000000"/>
                </a:solidFill>
                <a:latin typeface="Arial" charset="0"/>
                <a:ea typeface="ＭＳ Ｐゴシック" charset="-128"/>
              </a:endParaRPr>
            </a:p>
          </p:txBody>
        </p:sp>
      </p:grpSp>
    </p:spTree>
    <p:extLst>
      <p:ext uri="{BB962C8B-B14F-4D97-AF65-F5344CB8AC3E}">
        <p14:creationId xmlns:p14="http://schemas.microsoft.com/office/powerpoint/2010/main" val="190828302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vert="horz" lIns="0" tIns="0" rIns="0" bIns="0" rtlCol="0" anchor="ctr" anchorCtr="0">
            <a:noAutofit/>
          </a:bodyPr>
          <a:lstStyle/>
          <a:p>
            <a:r>
              <a:rPr lang="en-US" sz="2400" b="1" dirty="0">
                <a:solidFill>
                  <a:schemeClr val="tx1">
                    <a:lumMod val="50000"/>
                  </a:schemeClr>
                </a:solidFill>
                <a:latin typeface="맑은 고딕" pitchFamily="50" charset="-127"/>
                <a:ea typeface="맑은 고딕" pitchFamily="50" charset="-127"/>
              </a:rPr>
              <a:t>Process Control and Visualization – </a:t>
            </a:r>
            <a:r>
              <a:rPr lang="en-US" sz="2400" b="1" dirty="0" smtClean="0">
                <a:solidFill>
                  <a:schemeClr val="tx1">
                    <a:lumMod val="50000"/>
                  </a:schemeClr>
                </a:solidFill>
                <a:latin typeface="맑은 고딕" pitchFamily="50" charset="-127"/>
                <a:ea typeface="맑은 고딕" pitchFamily="50" charset="-127"/>
              </a:rPr>
              <a:t>OEM </a:t>
            </a:r>
            <a:r>
              <a:rPr lang="en-US" sz="2400" b="1" dirty="0">
                <a:solidFill>
                  <a:schemeClr val="tx1">
                    <a:lumMod val="50000"/>
                  </a:schemeClr>
                </a:solidFill>
                <a:latin typeface="맑은 고딕" pitchFamily="50" charset="-127"/>
                <a:ea typeface="맑은 고딕" pitchFamily="50" charset="-127"/>
              </a:rPr>
              <a:t>View </a:t>
            </a:r>
          </a:p>
        </p:txBody>
      </p:sp>
      <p:sp>
        <p:nvSpPr>
          <p:cNvPr id="50" name="Rectangle 4"/>
          <p:cNvSpPr>
            <a:spLocks noChangeArrowheads="1"/>
          </p:cNvSpPr>
          <p:nvPr/>
        </p:nvSpPr>
        <p:spPr bwMode="auto">
          <a:xfrm>
            <a:off x="2362200" y="4495800"/>
            <a:ext cx="4343400" cy="1828800"/>
          </a:xfrm>
          <a:prstGeom prst="rect">
            <a:avLst/>
          </a:prstGeom>
          <a:solidFill>
            <a:srgbClr val="007DB1">
              <a:alpha val="54901"/>
            </a:srgbClr>
          </a:solidFill>
          <a:ln w="12700">
            <a:noFill/>
            <a:round/>
            <a:headEnd/>
            <a:tailEnd/>
          </a:ln>
        </p:spPr>
        <p:txBody>
          <a:bodyPr wrap="none" anchor="ctr"/>
          <a:lstStyle/>
          <a:p>
            <a:pPr eaLnBrk="1" hangingPunct="1">
              <a:spcBef>
                <a:spcPct val="0"/>
              </a:spcBef>
            </a:pPr>
            <a:endParaRPr lang="en-US" sz="1800" b="0">
              <a:solidFill>
                <a:srgbClr val="000000"/>
              </a:solidFill>
            </a:endParaRPr>
          </a:p>
        </p:txBody>
      </p:sp>
      <p:sp>
        <p:nvSpPr>
          <p:cNvPr id="51" name="Rectangle 50"/>
          <p:cNvSpPr/>
          <p:nvPr/>
        </p:nvSpPr>
        <p:spPr bwMode="auto">
          <a:xfrm>
            <a:off x="1295400" y="1600200"/>
            <a:ext cx="6553200" cy="3581400"/>
          </a:xfrm>
          <a:prstGeom prst="rect">
            <a:avLst/>
          </a:prstGeom>
          <a:solidFill>
            <a:srgbClr val="FFFFFF">
              <a:lumMod val="85000"/>
              <a:alpha val="55000"/>
            </a:srgbClr>
          </a:solidFill>
          <a:ln w="12700" cap="flat" cmpd="sng" algn="ctr">
            <a:noFill/>
            <a:prstDash val="solid"/>
            <a:round/>
            <a:headEnd type="none" w="med" len="med"/>
            <a:tailEnd type="none" w="med" len="med"/>
          </a:ln>
          <a:effectLst/>
        </p:spPr>
        <p:txBody>
          <a:bodyPr wrap="none" anchor="ctr"/>
          <a:lstStyle/>
          <a:p>
            <a:pPr eaLnBrk="1" hangingPunct="1">
              <a:spcBef>
                <a:spcPct val="0"/>
              </a:spcBef>
            </a:pPr>
            <a:endParaRPr lang="en-US" sz="1800" b="0">
              <a:solidFill>
                <a:srgbClr val="000000"/>
              </a:solidFill>
            </a:endParaRPr>
          </a:p>
        </p:txBody>
      </p:sp>
      <p:sp>
        <p:nvSpPr>
          <p:cNvPr id="52" name="右矢印 118"/>
          <p:cNvSpPr/>
          <p:nvPr/>
        </p:nvSpPr>
        <p:spPr bwMode="auto">
          <a:xfrm rot="18036066">
            <a:off x="3450864" y="3771629"/>
            <a:ext cx="5179099" cy="607289"/>
          </a:xfrm>
          <a:prstGeom prst="rightArrow">
            <a:avLst>
              <a:gd name="adj1" fmla="val 56896"/>
              <a:gd name="adj2" fmla="val 57758"/>
            </a:avLst>
          </a:prstGeom>
          <a:gradFill rotWithShape="1">
            <a:gsLst>
              <a:gs pos="0">
                <a:srgbClr val="007DB1">
                  <a:shade val="51000"/>
                  <a:satMod val="130000"/>
                </a:srgbClr>
              </a:gs>
              <a:gs pos="80000">
                <a:srgbClr val="007DB1">
                  <a:shade val="93000"/>
                  <a:satMod val="130000"/>
                </a:srgbClr>
              </a:gs>
              <a:gs pos="100000">
                <a:srgbClr val="007DB1">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eaLnBrk="1" hangingPunct="1">
              <a:spcBef>
                <a:spcPct val="0"/>
              </a:spcBef>
            </a:pPr>
            <a:endParaRPr lang="ja-JP" altLang="en-US" sz="800" b="0">
              <a:solidFill>
                <a:srgbClr val="000000"/>
              </a:solidFill>
              <a:latin typeface="Calibri" pitchFamily="34" charset="0"/>
            </a:endParaRPr>
          </a:p>
        </p:txBody>
      </p:sp>
      <p:sp>
        <p:nvSpPr>
          <p:cNvPr id="53" name="右矢印 117"/>
          <p:cNvSpPr/>
          <p:nvPr/>
        </p:nvSpPr>
        <p:spPr bwMode="auto">
          <a:xfrm rot="3417948">
            <a:off x="276358" y="3851212"/>
            <a:ext cx="5326721" cy="607289"/>
          </a:xfrm>
          <a:prstGeom prst="rightArrow">
            <a:avLst>
              <a:gd name="adj1" fmla="val 56896"/>
              <a:gd name="adj2" fmla="val 57758"/>
            </a:avLst>
          </a:prstGeom>
          <a:gradFill rotWithShape="1">
            <a:gsLst>
              <a:gs pos="0">
                <a:srgbClr val="007DB1">
                  <a:shade val="51000"/>
                  <a:satMod val="130000"/>
                </a:srgbClr>
              </a:gs>
              <a:gs pos="80000">
                <a:srgbClr val="007DB1">
                  <a:shade val="93000"/>
                  <a:satMod val="130000"/>
                </a:srgbClr>
              </a:gs>
              <a:gs pos="100000">
                <a:srgbClr val="007DB1">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pPr eaLnBrk="1" hangingPunct="1">
              <a:spcBef>
                <a:spcPct val="0"/>
              </a:spcBef>
            </a:pPr>
            <a:endParaRPr lang="ja-JP" altLang="en-US" sz="800" b="0">
              <a:solidFill>
                <a:srgbClr val="000000"/>
              </a:solidFill>
              <a:latin typeface="Calibri" pitchFamily="34" charset="0"/>
            </a:endParaRPr>
          </a:p>
        </p:txBody>
      </p:sp>
      <p:pic>
        <p:nvPicPr>
          <p:cNvPr id="54" name="図 89" descr="Mod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93831" y="3978276"/>
            <a:ext cx="457200" cy="51911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テキスト ボックス 91"/>
          <p:cNvSpPr txBox="1"/>
          <p:nvPr/>
        </p:nvSpPr>
        <p:spPr bwMode="auto">
          <a:xfrm>
            <a:off x="3708889" y="4191001"/>
            <a:ext cx="533400" cy="246063"/>
          </a:xfrm>
          <a:prstGeom prst="rect">
            <a:avLst/>
          </a:prstGeom>
          <a:noFill/>
        </p:spPr>
        <p:txBody>
          <a:bodyP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r>
              <a:rPr kumimoji="1" lang="en-US" altLang="ja-JP" sz="1000">
                <a:effectLst>
                  <a:outerShdw blurRad="38100" dist="38100" dir="2700000" algn="tl">
                    <a:srgbClr val="C0C0C0"/>
                  </a:outerShdw>
                </a:effectLst>
                <a:latin typeface="Calibri" pitchFamily="34" charset="0"/>
              </a:rPr>
              <a:t>Model</a:t>
            </a:r>
            <a:endParaRPr kumimoji="1" lang="ja-JP" altLang="en-US" sz="1000">
              <a:effectLst>
                <a:outerShdw blurRad="38100" dist="38100" dir="2700000" algn="tl">
                  <a:srgbClr val="C0C0C0"/>
                </a:outerShdw>
              </a:effectLst>
              <a:latin typeface="Calibri" pitchFamily="34" charset="0"/>
            </a:endParaRPr>
          </a:p>
        </p:txBody>
      </p:sp>
      <p:grpSp>
        <p:nvGrpSpPr>
          <p:cNvPr id="34829" name="Group 38"/>
          <p:cNvGrpSpPr>
            <a:grpSpLocks/>
          </p:cNvGrpSpPr>
          <p:nvPr/>
        </p:nvGrpSpPr>
        <p:grpSpPr bwMode="auto">
          <a:xfrm>
            <a:off x="4079631" y="5468938"/>
            <a:ext cx="914400" cy="703262"/>
            <a:chOff x="4079875" y="4816475"/>
            <a:chExt cx="914400" cy="703263"/>
          </a:xfrm>
        </p:grpSpPr>
        <p:pic>
          <p:nvPicPr>
            <p:cNvPr id="57" name="図 94" descr="Sourc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1921" y="4816475"/>
              <a:ext cx="410308" cy="43021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テキスト ボックス 96"/>
            <p:cNvSpPr txBox="1"/>
            <p:nvPr/>
          </p:nvSpPr>
          <p:spPr bwMode="auto">
            <a:xfrm>
              <a:off x="4079875" y="5273676"/>
              <a:ext cx="914400" cy="246062"/>
            </a:xfrm>
            <a:prstGeom prst="rect">
              <a:avLst/>
            </a:prstGeom>
            <a:noFill/>
          </p:spPr>
          <p:txBody>
            <a:bodyP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r>
                <a:rPr kumimoji="1" lang="en-US" altLang="ja-JP" sz="1000">
                  <a:effectLst>
                    <a:outerShdw blurRad="38100" dist="38100" dir="2700000" algn="tl">
                      <a:srgbClr val="C0C0C0"/>
                    </a:outerShdw>
                  </a:effectLst>
                  <a:latin typeface="Calibri" pitchFamily="34" charset="0"/>
                </a:rPr>
                <a:t>Source &amp; HEX</a:t>
              </a:r>
              <a:endParaRPr kumimoji="1" lang="ja-JP" altLang="en-US" sz="1000">
                <a:effectLst>
                  <a:outerShdw blurRad="38100" dist="38100" dir="2700000" algn="tl">
                    <a:srgbClr val="C0C0C0"/>
                  </a:outerShdw>
                </a:effectLst>
                <a:latin typeface="Calibri" pitchFamily="34" charset="0"/>
              </a:endParaRPr>
            </a:p>
          </p:txBody>
        </p:sp>
      </p:grpSp>
      <p:pic>
        <p:nvPicPr>
          <p:cNvPr id="59" name="図 54" descr="Input.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9431" y="2835276"/>
            <a:ext cx="517281" cy="35877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図 62" descr="Requirement.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36631" y="3444876"/>
            <a:ext cx="520212" cy="35877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図 65" descr="Feature.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74831" y="4816476"/>
            <a:ext cx="517281" cy="35877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91"/>
          <p:cNvSpPr txBox="1"/>
          <p:nvPr/>
        </p:nvSpPr>
        <p:spPr bwMode="auto">
          <a:xfrm>
            <a:off x="3927231" y="4664076"/>
            <a:ext cx="685800" cy="246063"/>
          </a:xfrm>
          <a:prstGeom prst="rect">
            <a:avLst/>
          </a:prstGeom>
          <a:noFill/>
        </p:spPr>
        <p:txBody>
          <a:bodyP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r>
              <a:rPr kumimoji="1" lang="en-US" altLang="ja-JP" sz="1000">
                <a:effectLst>
                  <a:outerShdw blurRad="38100" dist="38100" dir="2700000" algn="tl">
                    <a:srgbClr val="C0C0C0"/>
                  </a:outerShdw>
                </a:effectLst>
                <a:latin typeface="Calibri" pitchFamily="34" charset="0"/>
              </a:rPr>
              <a:t>Source</a:t>
            </a:r>
            <a:endParaRPr kumimoji="1" lang="ja-JP" altLang="en-US" sz="1000">
              <a:effectLst>
                <a:outerShdw blurRad="38100" dist="38100" dir="2700000" algn="tl">
                  <a:srgbClr val="C0C0C0"/>
                </a:outerShdw>
              </a:effectLst>
              <a:latin typeface="Calibri" pitchFamily="34" charset="0"/>
            </a:endParaRPr>
          </a:p>
        </p:txBody>
      </p:sp>
      <p:pic>
        <p:nvPicPr>
          <p:cNvPr id="63" name="図 65" descr="Feature.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88120" y="5181601"/>
            <a:ext cx="517280" cy="35877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91"/>
          <p:cNvSpPr txBox="1"/>
          <p:nvPr/>
        </p:nvSpPr>
        <p:spPr bwMode="auto">
          <a:xfrm>
            <a:off x="4419600" y="5181600"/>
            <a:ext cx="685800" cy="400110"/>
          </a:xfrm>
          <a:prstGeom prst="rect">
            <a:avLst/>
          </a:prstGeom>
          <a:noFill/>
        </p:spPr>
        <p:txBody>
          <a:bodyP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r>
              <a:rPr kumimoji="1" lang="en-US" altLang="ja-JP" sz="1000">
                <a:effectLst>
                  <a:outerShdw blurRad="38100" dist="38100" dir="2700000" algn="tl">
                    <a:srgbClr val="C0C0C0"/>
                  </a:outerShdw>
                </a:effectLst>
                <a:latin typeface="Calibri" pitchFamily="34" charset="0"/>
              </a:rPr>
              <a:t>Unit </a:t>
            </a:r>
          </a:p>
          <a:p>
            <a:r>
              <a:rPr kumimoji="1" lang="en-US" altLang="ja-JP" sz="1000">
                <a:effectLst>
                  <a:outerShdw blurRad="38100" dist="38100" dir="2700000" algn="tl">
                    <a:srgbClr val="C0C0C0"/>
                  </a:outerShdw>
                </a:effectLst>
                <a:latin typeface="Calibri" pitchFamily="34" charset="0"/>
              </a:rPr>
              <a:t>Test</a:t>
            </a:r>
            <a:endParaRPr kumimoji="1" lang="ja-JP" altLang="en-US" sz="1000">
              <a:effectLst>
                <a:outerShdw blurRad="38100" dist="38100" dir="2700000" algn="tl">
                  <a:srgbClr val="C0C0C0"/>
                </a:outerShdw>
              </a:effectLst>
              <a:latin typeface="Calibri" pitchFamily="34" charset="0"/>
            </a:endParaRPr>
          </a:p>
        </p:txBody>
      </p:sp>
      <p:pic>
        <p:nvPicPr>
          <p:cNvPr id="65" name="図 65" descr="Feature.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46431" y="4130676"/>
            <a:ext cx="517281" cy="35877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テキスト ボックス 91"/>
          <p:cNvSpPr txBox="1"/>
          <p:nvPr/>
        </p:nvSpPr>
        <p:spPr bwMode="auto">
          <a:xfrm>
            <a:off x="5181600" y="3713164"/>
            <a:ext cx="838200" cy="553998"/>
          </a:xfrm>
          <a:prstGeom prst="rect">
            <a:avLst/>
          </a:prstGeom>
          <a:noFill/>
        </p:spPr>
        <p:txBody>
          <a:bodyP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r>
              <a:rPr kumimoji="1" lang="en-US" altLang="ja-JP" sz="1000">
                <a:effectLst>
                  <a:outerShdw blurRad="38100" dist="38100" dir="2700000" algn="tl">
                    <a:srgbClr val="C0C0C0"/>
                  </a:outerShdw>
                </a:effectLst>
                <a:latin typeface="Calibri" pitchFamily="34" charset="0"/>
              </a:rPr>
              <a:t>HIL  </a:t>
            </a:r>
          </a:p>
          <a:p>
            <a:r>
              <a:rPr kumimoji="1" lang="en-US" altLang="ja-JP" sz="1000">
                <a:effectLst>
                  <a:outerShdw blurRad="38100" dist="38100" dir="2700000" algn="tl">
                    <a:srgbClr val="C0C0C0"/>
                  </a:outerShdw>
                </a:effectLst>
                <a:latin typeface="Calibri" pitchFamily="34" charset="0"/>
              </a:rPr>
              <a:t>Integration Test</a:t>
            </a:r>
            <a:endParaRPr kumimoji="1" lang="ja-JP" altLang="en-US" sz="1000">
              <a:effectLst>
                <a:outerShdw blurRad="38100" dist="38100" dir="2700000" algn="tl">
                  <a:srgbClr val="C0C0C0"/>
                </a:outerShdw>
              </a:effectLst>
              <a:latin typeface="Calibri" pitchFamily="34" charset="0"/>
            </a:endParaRPr>
          </a:p>
        </p:txBody>
      </p:sp>
      <p:pic>
        <p:nvPicPr>
          <p:cNvPr id="67" name="図 65" descr="Feature.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2781301"/>
            <a:ext cx="517281" cy="35877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テキスト ボックス 91"/>
          <p:cNvSpPr txBox="1"/>
          <p:nvPr/>
        </p:nvSpPr>
        <p:spPr bwMode="auto">
          <a:xfrm>
            <a:off x="4953000" y="2911475"/>
            <a:ext cx="1143000" cy="400050"/>
          </a:xfrm>
          <a:prstGeom prst="rect">
            <a:avLst/>
          </a:prstGeom>
          <a:noFill/>
        </p:spPr>
        <p:txBody>
          <a:bodyP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r>
              <a:rPr kumimoji="1" lang="en-US" altLang="ja-JP" sz="1000">
                <a:effectLst>
                  <a:outerShdw blurRad="38100" dist="38100" dir="2700000" algn="tl">
                    <a:srgbClr val="C0C0C0"/>
                  </a:outerShdw>
                </a:effectLst>
                <a:latin typeface="Calibri" pitchFamily="34" charset="0"/>
              </a:rPr>
              <a:t>Validation and Calibration</a:t>
            </a:r>
            <a:endParaRPr kumimoji="1" lang="ja-JP" altLang="en-US" sz="1000">
              <a:effectLst>
                <a:outerShdw blurRad="38100" dist="38100" dir="2700000" algn="tl">
                  <a:srgbClr val="C0C0C0"/>
                </a:outerShdw>
              </a:effectLst>
              <a:latin typeface="Calibri" pitchFamily="34" charset="0"/>
            </a:endParaRPr>
          </a:p>
        </p:txBody>
      </p:sp>
      <p:pic>
        <p:nvPicPr>
          <p:cNvPr id="69" name="図 65" descr="Feature.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65631" y="1920876"/>
            <a:ext cx="517281" cy="35877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テキスト ボックス 91"/>
          <p:cNvSpPr txBox="1"/>
          <p:nvPr/>
        </p:nvSpPr>
        <p:spPr bwMode="auto">
          <a:xfrm>
            <a:off x="5445369" y="1676400"/>
            <a:ext cx="1260231" cy="400110"/>
          </a:xfrm>
          <a:prstGeom prst="rect">
            <a:avLst/>
          </a:prstGeom>
          <a:noFill/>
        </p:spPr>
        <p:txBody>
          <a:bodyP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r>
              <a:rPr kumimoji="1" lang="en-US" altLang="ja-JP" sz="1000">
                <a:effectLst>
                  <a:outerShdw blurRad="38100" dist="38100" dir="2700000" algn="tl">
                    <a:srgbClr val="C0C0C0"/>
                  </a:outerShdw>
                </a:effectLst>
                <a:latin typeface="Calibri" pitchFamily="34" charset="0"/>
              </a:rPr>
              <a:t>Validated and </a:t>
            </a:r>
          </a:p>
          <a:p>
            <a:r>
              <a:rPr kumimoji="1" lang="en-US" altLang="ja-JP" sz="1000">
                <a:effectLst>
                  <a:outerShdw blurRad="38100" dist="38100" dir="2700000" algn="tl">
                    <a:srgbClr val="C0C0C0"/>
                  </a:outerShdw>
                </a:effectLst>
                <a:latin typeface="Calibri" pitchFamily="34" charset="0"/>
              </a:rPr>
              <a:t>Calibrated ECU</a:t>
            </a:r>
            <a:endParaRPr kumimoji="1" lang="ja-JP" altLang="en-US" sz="1000">
              <a:effectLst>
                <a:outerShdw blurRad="38100" dist="38100" dir="2700000" algn="tl">
                  <a:srgbClr val="C0C0C0"/>
                </a:outerShdw>
              </a:effectLst>
              <a:latin typeface="Calibri" pitchFamily="34" charset="0"/>
            </a:endParaRPr>
          </a:p>
        </p:txBody>
      </p:sp>
      <p:pic>
        <p:nvPicPr>
          <p:cNvPr id="71" name="図 54" descr="Input.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69831" y="1920876"/>
            <a:ext cx="517281" cy="35877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テキスト ボックス 91"/>
          <p:cNvSpPr txBox="1"/>
          <p:nvPr/>
        </p:nvSpPr>
        <p:spPr bwMode="auto">
          <a:xfrm>
            <a:off x="2057400" y="1579564"/>
            <a:ext cx="1143000" cy="554037"/>
          </a:xfrm>
          <a:prstGeom prst="rect">
            <a:avLst/>
          </a:prstGeom>
          <a:noFill/>
        </p:spPr>
        <p:txBody>
          <a:bodyP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r>
              <a:rPr kumimoji="1" lang="en-US" altLang="ja-JP" sz="1000">
                <a:effectLst>
                  <a:outerShdw blurRad="38100" dist="38100" dir="2700000" algn="tl">
                    <a:srgbClr val="C0C0C0"/>
                  </a:outerShdw>
                </a:effectLst>
                <a:latin typeface="Calibri" pitchFamily="34" charset="0"/>
              </a:rPr>
              <a:t>Vehicle Control System - Requirements</a:t>
            </a:r>
            <a:endParaRPr kumimoji="1" lang="ja-JP" altLang="en-US" sz="1000">
              <a:effectLst>
                <a:outerShdw blurRad="38100" dist="38100" dir="2700000" algn="tl">
                  <a:srgbClr val="C0C0C0"/>
                </a:outerShdw>
              </a:effectLst>
              <a:latin typeface="Calibri" pitchFamily="34" charset="0"/>
            </a:endParaRPr>
          </a:p>
        </p:txBody>
      </p:sp>
      <p:sp>
        <p:nvSpPr>
          <p:cNvPr id="73" name="テキスト ボックス 91"/>
          <p:cNvSpPr txBox="1"/>
          <p:nvPr/>
        </p:nvSpPr>
        <p:spPr bwMode="auto">
          <a:xfrm>
            <a:off x="2590800" y="2438401"/>
            <a:ext cx="1066800" cy="707886"/>
          </a:xfrm>
          <a:prstGeom prst="rect">
            <a:avLst/>
          </a:prstGeom>
          <a:noFill/>
        </p:spPr>
        <p:txBody>
          <a:bodyP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r>
              <a:rPr kumimoji="1" lang="en-US" altLang="ja-JP" sz="1000">
                <a:effectLst>
                  <a:outerShdw blurRad="38100" dist="38100" dir="2700000" algn="tl">
                    <a:srgbClr val="C0C0C0"/>
                  </a:outerShdw>
                </a:effectLst>
                <a:latin typeface="Calibri" pitchFamily="34" charset="0"/>
              </a:rPr>
              <a:t>ECU</a:t>
            </a:r>
          </a:p>
          <a:p>
            <a:r>
              <a:rPr kumimoji="1" lang="en-US" altLang="ja-JP" sz="1000">
                <a:effectLst>
                  <a:outerShdw blurRad="38100" dist="38100" dir="2700000" algn="tl">
                    <a:srgbClr val="C0C0C0"/>
                  </a:outerShdw>
                </a:effectLst>
                <a:latin typeface="Calibri" pitchFamily="34" charset="0"/>
              </a:rPr>
              <a:t>Requirements</a:t>
            </a:r>
          </a:p>
          <a:p>
            <a:r>
              <a:rPr kumimoji="1" lang="en-US" altLang="ja-JP" sz="1000">
                <a:effectLst>
                  <a:outerShdw blurRad="38100" dist="38100" dir="2700000" algn="tl">
                    <a:srgbClr val="C0C0C0"/>
                  </a:outerShdw>
                </a:effectLst>
                <a:latin typeface="Calibri" pitchFamily="34" charset="0"/>
              </a:rPr>
              <a:t>“WHAT”</a:t>
            </a:r>
          </a:p>
          <a:p>
            <a:endParaRPr kumimoji="1" lang="ja-JP" altLang="en-US" sz="1000">
              <a:effectLst>
                <a:outerShdw blurRad="38100" dist="38100" dir="2700000" algn="tl">
                  <a:srgbClr val="C0C0C0"/>
                </a:outerShdw>
              </a:effectLst>
              <a:latin typeface="Calibri" pitchFamily="34" charset="0"/>
            </a:endParaRPr>
          </a:p>
        </p:txBody>
      </p:sp>
      <p:sp>
        <p:nvSpPr>
          <p:cNvPr id="74" name="テキスト ボックス 91"/>
          <p:cNvSpPr txBox="1"/>
          <p:nvPr/>
        </p:nvSpPr>
        <p:spPr bwMode="auto">
          <a:xfrm>
            <a:off x="3048000" y="3257550"/>
            <a:ext cx="1066800" cy="400110"/>
          </a:xfrm>
          <a:prstGeom prst="rect">
            <a:avLst/>
          </a:prstGeom>
          <a:noFill/>
        </p:spPr>
        <p:txBody>
          <a:bodyPr>
            <a:spAutoFit/>
          </a:bodyPr>
          <a:lstStyle>
            <a:lvl1pPr>
              <a:defRPr sz="1200" b="1">
                <a:solidFill>
                  <a:srgbClr val="000099"/>
                </a:solidFill>
                <a:latin typeface="Arial" charset="0"/>
                <a:ea typeface="ＭＳ Ｐゴシック" charset="-128"/>
              </a:defRPr>
            </a:lvl1pPr>
            <a:lvl2pPr marL="37931725" indent="-37474525">
              <a:defRPr sz="1200" b="1">
                <a:solidFill>
                  <a:srgbClr val="000099"/>
                </a:solidFill>
                <a:latin typeface="Arial" charset="0"/>
                <a:ea typeface="ＭＳ Ｐゴシック" charset="-128"/>
              </a:defRPr>
            </a:lvl2pPr>
            <a:lvl3pPr>
              <a:defRPr sz="1200" b="1">
                <a:solidFill>
                  <a:srgbClr val="000099"/>
                </a:solidFill>
                <a:latin typeface="Arial" charset="0"/>
                <a:ea typeface="ＭＳ Ｐゴシック" charset="-128"/>
              </a:defRPr>
            </a:lvl3pPr>
            <a:lvl4pPr>
              <a:defRPr sz="1200" b="1">
                <a:solidFill>
                  <a:srgbClr val="000099"/>
                </a:solidFill>
                <a:latin typeface="Arial" charset="0"/>
                <a:ea typeface="ＭＳ Ｐゴシック" charset="-128"/>
              </a:defRPr>
            </a:lvl4pPr>
            <a:lvl5pPr>
              <a:defRPr sz="1200" b="1">
                <a:solidFill>
                  <a:srgbClr val="000099"/>
                </a:solidFill>
                <a:latin typeface="Arial" charset="0"/>
                <a:ea typeface="ＭＳ Ｐゴシック" charset="-128"/>
              </a:defRPr>
            </a:lvl5pPr>
            <a:lvl6pPr marL="457200" eaLnBrk="0" fontAlgn="base" hangingPunct="0">
              <a:spcBef>
                <a:spcPct val="50000"/>
              </a:spcBef>
              <a:spcAft>
                <a:spcPct val="0"/>
              </a:spcAft>
              <a:defRPr sz="1200" b="1">
                <a:solidFill>
                  <a:srgbClr val="000099"/>
                </a:solidFill>
                <a:latin typeface="Arial" charset="0"/>
                <a:ea typeface="ＭＳ Ｐゴシック" charset="-128"/>
              </a:defRPr>
            </a:lvl6pPr>
            <a:lvl7pPr marL="914400" eaLnBrk="0" fontAlgn="base" hangingPunct="0">
              <a:spcBef>
                <a:spcPct val="50000"/>
              </a:spcBef>
              <a:spcAft>
                <a:spcPct val="0"/>
              </a:spcAft>
              <a:defRPr sz="1200" b="1">
                <a:solidFill>
                  <a:srgbClr val="000099"/>
                </a:solidFill>
                <a:latin typeface="Arial" charset="0"/>
                <a:ea typeface="ＭＳ Ｐゴシック" charset="-128"/>
              </a:defRPr>
            </a:lvl7pPr>
            <a:lvl8pPr marL="1371600" eaLnBrk="0" fontAlgn="base" hangingPunct="0">
              <a:spcBef>
                <a:spcPct val="50000"/>
              </a:spcBef>
              <a:spcAft>
                <a:spcPct val="0"/>
              </a:spcAft>
              <a:defRPr sz="1200" b="1">
                <a:solidFill>
                  <a:srgbClr val="000099"/>
                </a:solidFill>
                <a:latin typeface="Arial" charset="0"/>
                <a:ea typeface="ＭＳ Ｐゴシック" charset="-128"/>
              </a:defRPr>
            </a:lvl8pPr>
            <a:lvl9pPr marL="1828800" eaLnBrk="0" fontAlgn="base" hangingPunct="0">
              <a:spcBef>
                <a:spcPct val="50000"/>
              </a:spcBef>
              <a:spcAft>
                <a:spcPct val="0"/>
              </a:spcAft>
              <a:defRPr sz="1200" b="1">
                <a:solidFill>
                  <a:srgbClr val="000099"/>
                </a:solidFill>
                <a:latin typeface="Arial" charset="0"/>
                <a:ea typeface="ＭＳ Ｐゴシック" charset="-128"/>
              </a:defRPr>
            </a:lvl9pPr>
          </a:lstStyle>
          <a:p>
            <a:r>
              <a:rPr kumimoji="1" lang="en-US" altLang="ja-JP" sz="1000">
                <a:effectLst>
                  <a:outerShdw blurRad="38100" dist="38100" dir="2700000" algn="tl">
                    <a:srgbClr val="C0C0C0"/>
                  </a:outerShdw>
                </a:effectLst>
                <a:latin typeface="Calibri" pitchFamily="34" charset="0"/>
              </a:rPr>
              <a:t>Specification</a:t>
            </a:r>
          </a:p>
          <a:p>
            <a:r>
              <a:rPr kumimoji="1" lang="en-US" altLang="ja-JP" sz="1000">
                <a:effectLst>
                  <a:outerShdw blurRad="38100" dist="38100" dir="2700000" algn="tl">
                    <a:srgbClr val="C0C0C0"/>
                  </a:outerShdw>
                </a:effectLst>
                <a:latin typeface="Calibri" pitchFamily="34" charset="0"/>
              </a:rPr>
              <a:t>“HOW”</a:t>
            </a:r>
            <a:endParaRPr kumimoji="1" lang="ja-JP" altLang="en-US" sz="1000">
              <a:effectLst>
                <a:outerShdw blurRad="38100" dist="38100" dir="2700000" algn="tl">
                  <a:srgbClr val="C0C0C0"/>
                </a:outerShdw>
              </a:effectLst>
              <a:latin typeface="Calibri" pitchFamily="34" charset="0"/>
            </a:endParaRPr>
          </a:p>
        </p:txBody>
      </p:sp>
      <p:sp>
        <p:nvSpPr>
          <p:cNvPr id="75" name="TextBox 38"/>
          <p:cNvSpPr txBox="1">
            <a:spLocks noChangeArrowheads="1"/>
          </p:cNvSpPr>
          <p:nvPr/>
        </p:nvSpPr>
        <p:spPr bwMode="auto">
          <a:xfrm>
            <a:off x="1371600" y="5573714"/>
            <a:ext cx="1143000" cy="369887"/>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1800" b="0" kern="0">
                <a:solidFill>
                  <a:sysClr val="windowText" lastClr="000000"/>
                </a:solidFill>
                <a:cs typeface="ＭＳ Ｐゴシック" charset="-128"/>
              </a:rPr>
              <a:t>Supplier</a:t>
            </a:r>
          </a:p>
        </p:txBody>
      </p:sp>
      <p:cxnSp>
        <p:nvCxnSpPr>
          <p:cNvPr id="76" name="カギ線コネクタ 75"/>
          <p:cNvCxnSpPr>
            <a:cxnSpLocks noChangeShapeType="1"/>
          </p:cNvCxnSpPr>
          <p:nvPr/>
        </p:nvCxnSpPr>
        <p:spPr bwMode="auto">
          <a:xfrm rot="16200000" flipH="1">
            <a:off x="3637878" y="4439323"/>
            <a:ext cx="379413" cy="339969"/>
          </a:xfrm>
          <a:prstGeom prst="curvedConnector3">
            <a:avLst>
              <a:gd name="adj1" fmla="val 50000"/>
            </a:avLst>
          </a:prstGeom>
          <a:noFill/>
          <a:ln w="25400">
            <a:solidFill>
              <a:srgbClr val="FF0000"/>
            </a:solidFill>
            <a:prstDash val="sysDot"/>
            <a:round/>
            <a:headEnd type="triangle" w="lg" len="med"/>
            <a:tailEnd type="triangle" w="lg"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77" name="カギ線コネクタ 75"/>
          <p:cNvCxnSpPr>
            <a:cxnSpLocks noChangeShapeType="1"/>
          </p:cNvCxnSpPr>
          <p:nvPr/>
        </p:nvCxnSpPr>
        <p:spPr bwMode="auto">
          <a:xfrm rot="16200000" flipH="1">
            <a:off x="3276600" y="3733800"/>
            <a:ext cx="304800" cy="304800"/>
          </a:xfrm>
          <a:prstGeom prst="curvedConnector3">
            <a:avLst>
              <a:gd name="adj1" fmla="val 50000"/>
            </a:avLst>
          </a:prstGeom>
          <a:noFill/>
          <a:ln w="25400">
            <a:solidFill>
              <a:srgbClr val="FF0000"/>
            </a:solidFill>
            <a:prstDash val="sysDot"/>
            <a:round/>
            <a:headEnd/>
            <a:tailEnd type="triangle" w="lg"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78" name="カギ線コネクタ 75"/>
          <p:cNvCxnSpPr>
            <a:cxnSpLocks noChangeShapeType="1"/>
          </p:cNvCxnSpPr>
          <p:nvPr/>
        </p:nvCxnSpPr>
        <p:spPr bwMode="auto">
          <a:xfrm rot="16200000" flipH="1">
            <a:off x="2705100" y="3146425"/>
            <a:ext cx="609600" cy="533400"/>
          </a:xfrm>
          <a:prstGeom prst="curvedConnector3">
            <a:avLst>
              <a:gd name="adj1" fmla="val 50000"/>
            </a:avLst>
          </a:prstGeom>
          <a:noFill/>
          <a:ln w="25400">
            <a:solidFill>
              <a:srgbClr val="FF0000"/>
            </a:solidFill>
            <a:prstDash val="sysDot"/>
            <a:round/>
            <a:headEnd type="triangle" w="lg" len="med"/>
            <a:tailEnd type="triangle" w="lg"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79" name="カギ線コネクタ 75"/>
          <p:cNvCxnSpPr>
            <a:cxnSpLocks noChangeShapeType="1"/>
          </p:cNvCxnSpPr>
          <p:nvPr/>
        </p:nvCxnSpPr>
        <p:spPr bwMode="auto">
          <a:xfrm rot="16200000" flipH="1">
            <a:off x="2266034" y="3487067"/>
            <a:ext cx="1909763" cy="1107831"/>
          </a:xfrm>
          <a:prstGeom prst="curvedConnector2">
            <a:avLst/>
          </a:prstGeom>
          <a:noFill/>
          <a:ln w="25400">
            <a:solidFill>
              <a:srgbClr val="FF0000"/>
            </a:solidFill>
            <a:prstDash val="sysDot"/>
            <a:round/>
            <a:headEnd type="triangle" w="lg" len="med"/>
            <a:tailEnd type="triangle" w="lg"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sp>
        <p:nvSpPr>
          <p:cNvPr id="80" name="Rectangle 79"/>
          <p:cNvSpPr/>
          <p:nvPr/>
        </p:nvSpPr>
        <p:spPr bwMode="auto">
          <a:xfrm rot="3439685">
            <a:off x="2262799" y="2568331"/>
            <a:ext cx="1479550" cy="1480038"/>
          </a:xfrm>
          <a:prstGeom prst="rect">
            <a:avLst/>
          </a:prstGeom>
          <a:solidFill>
            <a:srgbClr val="007DB1">
              <a:lumMod val="40000"/>
              <a:lumOff val="60000"/>
              <a:alpha val="28000"/>
            </a:srgbClr>
          </a:solidFill>
          <a:ln w="41275" cap="flat" cmpd="sng" algn="ctr">
            <a:solidFill>
              <a:srgbClr val="0000FF"/>
            </a:solidFill>
            <a:prstDash val="solid"/>
            <a:round/>
            <a:headEnd type="none" w="med" len="med"/>
            <a:tailEnd type="none" w="med" len="med"/>
          </a:ln>
          <a:effectLst/>
        </p:spPr>
        <p:txBody>
          <a:bodyPr wrap="none" anchor="ctr"/>
          <a:lstStyle/>
          <a:p>
            <a:pPr eaLnBrk="1" hangingPunct="1">
              <a:spcBef>
                <a:spcPct val="0"/>
              </a:spcBef>
            </a:pPr>
            <a:endParaRPr lang="en-US" sz="1800" b="0">
              <a:solidFill>
                <a:srgbClr val="000000"/>
              </a:solidFill>
            </a:endParaRPr>
          </a:p>
        </p:txBody>
      </p:sp>
      <p:sp>
        <p:nvSpPr>
          <p:cNvPr id="81" name="TextBox 38"/>
          <p:cNvSpPr txBox="1">
            <a:spLocks noChangeArrowheads="1"/>
          </p:cNvSpPr>
          <p:nvPr/>
        </p:nvSpPr>
        <p:spPr bwMode="auto">
          <a:xfrm>
            <a:off x="228600" y="2933700"/>
            <a:ext cx="838200" cy="369888"/>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1800" b="0" kern="0" dirty="0">
                <a:solidFill>
                  <a:sysClr val="windowText" lastClr="000000"/>
                </a:solidFill>
                <a:cs typeface="ＭＳ Ｐゴシック" charset="-128"/>
              </a:rPr>
              <a:t>OEM</a:t>
            </a:r>
          </a:p>
        </p:txBody>
      </p:sp>
      <p:cxnSp>
        <p:nvCxnSpPr>
          <p:cNvPr id="82" name="カギ線コネクタ 75"/>
          <p:cNvCxnSpPr>
            <a:cxnSpLocks noChangeShapeType="1"/>
          </p:cNvCxnSpPr>
          <p:nvPr/>
        </p:nvCxnSpPr>
        <p:spPr bwMode="auto">
          <a:xfrm rot="5400000">
            <a:off x="5257800" y="3390900"/>
            <a:ext cx="1219200" cy="609600"/>
          </a:xfrm>
          <a:prstGeom prst="curvedConnector3">
            <a:avLst>
              <a:gd name="adj1" fmla="val 50000"/>
            </a:avLst>
          </a:prstGeom>
          <a:noFill/>
          <a:ln w="25400">
            <a:solidFill>
              <a:srgbClr val="FF0000"/>
            </a:solidFill>
            <a:prstDash val="sysDot"/>
            <a:round/>
            <a:headEnd type="triangle" w="lg" len="med"/>
            <a:tailEnd type="triangle" w="lg"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83" name="カギ線コネクタ 75"/>
          <p:cNvCxnSpPr>
            <a:cxnSpLocks noChangeShapeType="1"/>
          </p:cNvCxnSpPr>
          <p:nvPr/>
        </p:nvCxnSpPr>
        <p:spPr bwMode="auto">
          <a:xfrm rot="5400000">
            <a:off x="6071577" y="2380273"/>
            <a:ext cx="654050" cy="452804"/>
          </a:xfrm>
          <a:prstGeom prst="curvedConnector3">
            <a:avLst>
              <a:gd name="adj1" fmla="val 50000"/>
            </a:avLst>
          </a:prstGeom>
          <a:noFill/>
          <a:ln w="25400">
            <a:solidFill>
              <a:srgbClr val="FF0000"/>
            </a:solidFill>
            <a:prstDash val="sysDot"/>
            <a:round/>
            <a:headEnd type="triangle" w="lg" len="med"/>
            <a:tailEnd type="triangle" w="lg"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84" name="カギ線コネクタ 75"/>
          <p:cNvCxnSpPr>
            <a:cxnSpLocks noChangeShapeType="1"/>
          </p:cNvCxnSpPr>
          <p:nvPr/>
        </p:nvCxnSpPr>
        <p:spPr bwMode="auto">
          <a:xfrm flipV="1">
            <a:off x="2996712" y="2960689"/>
            <a:ext cx="2870688" cy="53975"/>
          </a:xfrm>
          <a:prstGeom prst="curvedConnector3">
            <a:avLst>
              <a:gd name="adj1" fmla="val 50000"/>
            </a:avLst>
          </a:prstGeom>
          <a:noFill/>
          <a:ln w="25400">
            <a:solidFill>
              <a:srgbClr val="FF0000"/>
            </a:solidFill>
            <a:prstDash val="sysDot"/>
            <a:round/>
            <a:headEnd type="triangle" w="lg" len="med"/>
            <a:tailEnd type="triangle" w="lg"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85" name="カギ線コネクタ 75"/>
          <p:cNvCxnSpPr>
            <a:cxnSpLocks noChangeShapeType="1"/>
          </p:cNvCxnSpPr>
          <p:nvPr/>
        </p:nvCxnSpPr>
        <p:spPr bwMode="auto">
          <a:xfrm>
            <a:off x="3733800" y="4130676"/>
            <a:ext cx="1524000" cy="98425"/>
          </a:xfrm>
          <a:prstGeom prst="curvedConnector3">
            <a:avLst>
              <a:gd name="adj1" fmla="val 50000"/>
            </a:avLst>
          </a:prstGeom>
          <a:noFill/>
          <a:ln w="25400">
            <a:solidFill>
              <a:srgbClr val="FF0000"/>
            </a:solidFill>
            <a:prstDash val="sysDot"/>
            <a:round/>
            <a:headEnd type="triangle" w="lg" len="med"/>
            <a:tailEnd type="triangle" w="lg"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sp>
        <p:nvSpPr>
          <p:cNvPr id="86" name="Oval 85"/>
          <p:cNvSpPr>
            <a:spLocks noChangeArrowheads="1"/>
          </p:cNvSpPr>
          <p:nvPr/>
        </p:nvSpPr>
        <p:spPr bwMode="auto">
          <a:xfrm>
            <a:off x="1752600" y="1447800"/>
            <a:ext cx="1828800" cy="914400"/>
          </a:xfrm>
          <a:prstGeom prst="ellipse">
            <a:avLst/>
          </a:prstGeom>
          <a:noFill/>
          <a:ln w="3810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eaLnBrk="1" hangingPunct="1">
              <a:spcBef>
                <a:spcPct val="0"/>
              </a:spcBef>
            </a:pPr>
            <a:endParaRPr lang="en-US" sz="1800" b="0">
              <a:solidFill>
                <a:srgbClr val="FFFFFF"/>
              </a:solidFill>
              <a:latin typeface="Tahoma" pitchFamily="34" charset="0"/>
            </a:endParaRPr>
          </a:p>
        </p:txBody>
      </p:sp>
      <p:sp>
        <p:nvSpPr>
          <p:cNvPr id="87" name="Oval 86"/>
          <p:cNvSpPr>
            <a:spLocks noChangeArrowheads="1"/>
          </p:cNvSpPr>
          <p:nvPr/>
        </p:nvSpPr>
        <p:spPr bwMode="auto">
          <a:xfrm>
            <a:off x="5181600" y="1600200"/>
            <a:ext cx="1828800" cy="762000"/>
          </a:xfrm>
          <a:prstGeom prst="ellipse">
            <a:avLst/>
          </a:prstGeom>
          <a:noFill/>
          <a:ln w="3810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eaLnBrk="1" hangingPunct="1">
              <a:spcBef>
                <a:spcPct val="0"/>
              </a:spcBef>
            </a:pPr>
            <a:endParaRPr lang="en-US" sz="1800" b="0">
              <a:solidFill>
                <a:srgbClr val="FFFFFF"/>
              </a:solidFill>
              <a:latin typeface="Tahoma" pitchFamily="34" charset="0"/>
            </a:endParaRPr>
          </a:p>
        </p:txBody>
      </p:sp>
      <p:sp>
        <p:nvSpPr>
          <p:cNvPr id="88" name="Line 8"/>
          <p:cNvSpPr>
            <a:spLocks noChangeShapeType="1"/>
          </p:cNvSpPr>
          <p:nvPr/>
        </p:nvSpPr>
        <p:spPr bwMode="auto">
          <a:xfrm flipH="1">
            <a:off x="3505200" y="1524000"/>
            <a:ext cx="838200" cy="304800"/>
          </a:xfrm>
          <a:prstGeom prst="line">
            <a:avLst/>
          </a:prstGeom>
          <a:noFill/>
          <a:ln w="38100">
            <a:solidFill>
              <a:srgbClr val="FF0000"/>
            </a:solidFill>
            <a:round/>
            <a:headEnd/>
            <a:tailEnd type="triangle" w="med" len="med"/>
          </a:ln>
        </p:spPr>
        <p:txBody>
          <a:bodyPr/>
          <a:lstStyle/>
          <a:p>
            <a:pPr eaLnBrk="1" fontAlgn="auto" hangingPunct="1">
              <a:spcBef>
                <a:spcPts val="0"/>
              </a:spcBef>
              <a:spcAft>
                <a:spcPts val="0"/>
              </a:spcAft>
              <a:defRPr/>
            </a:pPr>
            <a:endParaRPr lang="en-US" sz="1800" b="0" kern="0">
              <a:solidFill>
                <a:sysClr val="windowText" lastClr="000000"/>
              </a:solidFill>
              <a:cs typeface="ＭＳ Ｐゴシック" charset="-128"/>
            </a:endParaRPr>
          </a:p>
        </p:txBody>
      </p:sp>
      <p:sp>
        <p:nvSpPr>
          <p:cNvPr id="89" name="Line 8"/>
          <p:cNvSpPr>
            <a:spLocks noChangeShapeType="1"/>
          </p:cNvSpPr>
          <p:nvPr/>
        </p:nvSpPr>
        <p:spPr bwMode="auto">
          <a:xfrm>
            <a:off x="4572000" y="1524000"/>
            <a:ext cx="838200" cy="228600"/>
          </a:xfrm>
          <a:prstGeom prst="line">
            <a:avLst/>
          </a:prstGeom>
          <a:noFill/>
          <a:ln w="38100">
            <a:solidFill>
              <a:srgbClr val="FF0000"/>
            </a:solidFill>
            <a:round/>
            <a:headEnd/>
            <a:tailEnd type="triangle" w="med" len="med"/>
          </a:ln>
        </p:spPr>
        <p:txBody>
          <a:bodyPr/>
          <a:lstStyle/>
          <a:p>
            <a:pPr eaLnBrk="1" fontAlgn="auto" hangingPunct="1">
              <a:spcBef>
                <a:spcPts val="0"/>
              </a:spcBef>
              <a:spcAft>
                <a:spcPts val="0"/>
              </a:spcAft>
              <a:defRPr/>
            </a:pPr>
            <a:endParaRPr lang="en-US" sz="1800" b="0" kern="0">
              <a:solidFill>
                <a:sysClr val="windowText" lastClr="000000"/>
              </a:solidFill>
              <a:cs typeface="ＭＳ Ｐゴシック" charset="-128"/>
            </a:endParaRPr>
          </a:p>
        </p:txBody>
      </p:sp>
      <p:sp>
        <p:nvSpPr>
          <p:cNvPr id="90" name="TextBox 44"/>
          <p:cNvSpPr txBox="1">
            <a:spLocks noChangeArrowheads="1"/>
          </p:cNvSpPr>
          <p:nvPr/>
        </p:nvSpPr>
        <p:spPr bwMode="auto">
          <a:xfrm>
            <a:off x="3689839" y="1143001"/>
            <a:ext cx="1628972"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defRPr/>
            </a:pPr>
            <a:r>
              <a:rPr lang="en-US" sz="1400" b="0" kern="0" dirty="0">
                <a:solidFill>
                  <a:srgbClr val="FF0000"/>
                </a:solidFill>
                <a:cs typeface="ＭＳ Ｐゴシック" charset="-128"/>
              </a:rPr>
              <a:t>OEM Deliverables</a:t>
            </a:r>
          </a:p>
        </p:txBody>
      </p:sp>
      <p:cxnSp>
        <p:nvCxnSpPr>
          <p:cNvPr id="91" name="カギ線コネクタ 75"/>
          <p:cNvCxnSpPr>
            <a:cxnSpLocks noChangeShapeType="1"/>
          </p:cNvCxnSpPr>
          <p:nvPr/>
        </p:nvCxnSpPr>
        <p:spPr bwMode="auto">
          <a:xfrm rot="16200000" flipH="1">
            <a:off x="2133600" y="2286000"/>
            <a:ext cx="533400" cy="533400"/>
          </a:xfrm>
          <a:prstGeom prst="curvedConnector3">
            <a:avLst>
              <a:gd name="adj1" fmla="val 50000"/>
            </a:avLst>
          </a:prstGeom>
          <a:noFill/>
          <a:ln w="25400">
            <a:solidFill>
              <a:srgbClr val="FF0000"/>
            </a:solidFill>
            <a:prstDash val="sysDot"/>
            <a:round/>
            <a:headEnd type="triangle" w="lg" len="med"/>
            <a:tailEnd type="triangle" w="lg"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92" name="カギ線コネクタ 75"/>
          <p:cNvCxnSpPr>
            <a:cxnSpLocks noChangeShapeType="1"/>
          </p:cNvCxnSpPr>
          <p:nvPr/>
        </p:nvCxnSpPr>
        <p:spPr bwMode="auto">
          <a:xfrm flipV="1">
            <a:off x="2362200" y="2100263"/>
            <a:ext cx="4003431" cy="11112"/>
          </a:xfrm>
          <a:prstGeom prst="curvedConnector3">
            <a:avLst>
              <a:gd name="adj1" fmla="val 50000"/>
            </a:avLst>
          </a:prstGeom>
          <a:noFill/>
          <a:ln w="25400">
            <a:solidFill>
              <a:srgbClr val="FF0000"/>
            </a:solidFill>
            <a:prstDash val="sysDot"/>
            <a:round/>
            <a:headEnd type="triangle" w="lg" len="med"/>
            <a:tailEnd type="triangle" w="lg"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93" name="カギ線コネクタ 75"/>
          <p:cNvCxnSpPr>
            <a:cxnSpLocks noChangeShapeType="1"/>
          </p:cNvCxnSpPr>
          <p:nvPr/>
        </p:nvCxnSpPr>
        <p:spPr bwMode="auto">
          <a:xfrm rot="5400000" flipH="1" flipV="1">
            <a:off x="4457700" y="4686300"/>
            <a:ext cx="1371600" cy="838200"/>
          </a:xfrm>
          <a:prstGeom prst="curvedConnector3">
            <a:avLst>
              <a:gd name="adj1" fmla="val 12037"/>
            </a:avLst>
          </a:prstGeom>
          <a:noFill/>
          <a:ln w="25400">
            <a:solidFill>
              <a:srgbClr val="000090"/>
            </a:solidFill>
            <a:prstDash val="sysDot"/>
            <a:round/>
            <a:headEnd type="triangle" w="lg" len="med"/>
            <a:tailEnd type="triangle" w="lg"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sp>
        <p:nvSpPr>
          <p:cNvPr id="94" name="テキスト ボックス 91"/>
          <p:cNvSpPr txBox="1"/>
          <p:nvPr/>
        </p:nvSpPr>
        <p:spPr bwMode="auto">
          <a:xfrm>
            <a:off x="5105400" y="5008564"/>
            <a:ext cx="1143000" cy="553998"/>
          </a:xfrm>
          <a:prstGeom prst="rect">
            <a:avLst/>
          </a:prstGeom>
          <a:noFill/>
        </p:spPr>
        <p:txBody>
          <a:bodyPr>
            <a:spAutoFit/>
          </a:bodyPr>
          <a:lstStyle/>
          <a:p>
            <a:pPr>
              <a:defRPr/>
            </a:pPr>
            <a:r>
              <a:rPr kumimoji="1" lang="en-US" altLang="ja-JP" sz="1000" dirty="0">
                <a:solidFill>
                  <a:srgbClr val="000090"/>
                </a:solidFill>
                <a:effectLst>
                  <a:outerShdw blurRad="38100" dist="38100" dir="2700000" algn="tl">
                    <a:srgbClr val="C0C0C0"/>
                  </a:outerShdw>
                </a:effectLst>
                <a:latin typeface="Calibri" pitchFamily="34" charset="0"/>
                <a:ea typeface="ＭＳ Ｐゴシック" pitchFamily="34" charset="-128"/>
                <a:cs typeface="ＭＳ Ｐゴシック" charset="-128"/>
              </a:rPr>
              <a:t>Supplier</a:t>
            </a:r>
          </a:p>
          <a:p>
            <a:pPr>
              <a:defRPr/>
            </a:pPr>
            <a:r>
              <a:rPr kumimoji="1" lang="en-US" altLang="ja-JP" sz="1000" dirty="0">
                <a:solidFill>
                  <a:srgbClr val="000090"/>
                </a:solidFill>
                <a:effectLst>
                  <a:outerShdw blurRad="38100" dist="38100" dir="2700000" algn="tl">
                    <a:srgbClr val="C0C0C0"/>
                  </a:outerShdw>
                </a:effectLst>
                <a:latin typeface="Calibri" pitchFamily="34" charset="0"/>
                <a:ea typeface="ＭＳ Ｐゴシック" pitchFamily="34" charset="-128"/>
                <a:cs typeface="ＭＳ Ｐゴシック" charset="-128"/>
              </a:rPr>
              <a:t>Delivers ECU and</a:t>
            </a:r>
          </a:p>
          <a:p>
            <a:pPr>
              <a:defRPr/>
            </a:pPr>
            <a:r>
              <a:rPr kumimoji="1" lang="en-US" altLang="ja-JP" sz="1000" dirty="0">
                <a:solidFill>
                  <a:srgbClr val="000090"/>
                </a:solidFill>
                <a:effectLst>
                  <a:outerShdw blurRad="38100" dist="38100" dir="2700000" algn="tl">
                    <a:srgbClr val="C0C0C0"/>
                  </a:outerShdw>
                </a:effectLst>
                <a:latin typeface="Calibri" pitchFamily="34" charset="0"/>
                <a:ea typeface="ＭＳ Ｐゴシック" pitchFamily="34" charset="-128"/>
                <a:cs typeface="ＭＳ Ｐゴシック" charset="-128"/>
              </a:rPr>
              <a:t>HEX</a:t>
            </a:r>
          </a:p>
        </p:txBody>
      </p:sp>
      <p:cxnSp>
        <p:nvCxnSpPr>
          <p:cNvPr id="34866" name="Straight Connector 48"/>
          <p:cNvCxnSpPr>
            <a:cxnSpLocks noChangeShapeType="1"/>
          </p:cNvCxnSpPr>
          <p:nvPr/>
        </p:nvCxnSpPr>
        <p:spPr bwMode="auto">
          <a:xfrm rot="16200000" flipH="1">
            <a:off x="1714500" y="4610100"/>
            <a:ext cx="1524000" cy="76200"/>
          </a:xfrm>
          <a:prstGeom prst="line">
            <a:avLst/>
          </a:prstGeom>
          <a:noFill/>
          <a:ln w="9525">
            <a:solidFill>
              <a:srgbClr val="000000"/>
            </a:solidFill>
            <a:round/>
            <a:headEnd/>
            <a:tailEnd/>
          </a:ln>
          <a:scene3d>
            <a:camera prst="legacyObliqueTopRight"/>
            <a:lightRig rig="legacyFlat3" dir="b"/>
          </a:scene3d>
          <a:sp3d extrusionH="430200"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cxnSp>
      <p:sp>
        <p:nvSpPr>
          <p:cNvPr id="95" name="Line 8"/>
          <p:cNvSpPr>
            <a:spLocks noChangeShapeType="1"/>
          </p:cNvSpPr>
          <p:nvPr/>
        </p:nvSpPr>
        <p:spPr bwMode="auto">
          <a:xfrm>
            <a:off x="2209800" y="3429000"/>
            <a:ext cx="381000" cy="2209800"/>
          </a:xfrm>
          <a:prstGeom prst="line">
            <a:avLst/>
          </a:prstGeom>
          <a:noFill/>
          <a:ln w="38100">
            <a:solidFill>
              <a:schemeClr val="tx2">
                <a:lumMod val="75000"/>
                <a:lumOff val="25000"/>
              </a:schemeClr>
            </a:solidFill>
            <a:round/>
            <a:headEnd/>
            <a:tailEnd type="triangle" w="med" len="med"/>
          </a:ln>
        </p:spPr>
        <p:txBody>
          <a:bodyPr/>
          <a:lstStyle/>
          <a:p>
            <a:pPr eaLnBrk="1" fontAlgn="auto" hangingPunct="1">
              <a:spcBef>
                <a:spcPts val="0"/>
              </a:spcBef>
              <a:spcAft>
                <a:spcPts val="0"/>
              </a:spcAft>
              <a:defRPr/>
            </a:pPr>
            <a:endParaRPr lang="en-US" sz="1800" b="0" kern="0">
              <a:solidFill>
                <a:sysClr val="windowText" lastClr="000000"/>
              </a:solidFill>
              <a:cs typeface="ＭＳ Ｐゴシック" charset="-128"/>
            </a:endParaRPr>
          </a:p>
        </p:txBody>
      </p:sp>
      <p:sp>
        <p:nvSpPr>
          <p:cNvPr id="96" name="Rectangle 95"/>
          <p:cNvSpPr/>
          <p:nvPr/>
        </p:nvSpPr>
        <p:spPr bwMode="auto">
          <a:xfrm rot="3439685">
            <a:off x="3076087" y="3812931"/>
            <a:ext cx="1479550" cy="1480038"/>
          </a:xfrm>
          <a:prstGeom prst="rect">
            <a:avLst/>
          </a:prstGeom>
          <a:solidFill>
            <a:srgbClr val="007DB1">
              <a:lumMod val="40000"/>
              <a:lumOff val="60000"/>
              <a:alpha val="28000"/>
            </a:srgbClr>
          </a:solidFill>
          <a:ln w="41275" cap="flat" cmpd="sng" algn="ctr">
            <a:solidFill>
              <a:srgbClr val="0000FF"/>
            </a:solidFill>
            <a:prstDash val="sysDash"/>
            <a:round/>
            <a:headEnd type="none" w="med" len="med"/>
            <a:tailEnd type="none" w="med" len="med"/>
          </a:ln>
          <a:effectLst/>
        </p:spPr>
        <p:txBody>
          <a:bodyPr wrap="none" anchor="ctr"/>
          <a:lstStyle/>
          <a:p>
            <a:pPr eaLnBrk="1" hangingPunct="1">
              <a:spcBef>
                <a:spcPct val="0"/>
              </a:spcBef>
            </a:pPr>
            <a:endParaRPr lang="en-US" sz="1800" b="0">
              <a:solidFill>
                <a:srgbClr val="000000"/>
              </a:solidFill>
            </a:endParaRPr>
          </a:p>
        </p:txBody>
      </p:sp>
    </p:spTree>
    <p:extLst>
      <p:ext uri="{BB962C8B-B14F-4D97-AF65-F5344CB8AC3E}">
        <p14:creationId xmlns:p14="http://schemas.microsoft.com/office/powerpoint/2010/main" val="3880898095"/>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O582XsZ.kG3__Rff8QLK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oC4efc7_nUWNgLoCGxn01g"/>
</p:tagLst>
</file>

<file path=ppt/tags/tag10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HQkHAAYx_files\slide0001_image001.png"/>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zi8lD0h3_files\slide0001_image001.png"/>
</p:tagLst>
</file>

<file path=ppt/tags/tag10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SXYJZQTB_files\slide0001_image001.png"/>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DwIJ0tkE_files\slide0001_image001.png"/>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ENv4Hst2_files\slide0001_image001.png"/>
</p:tagLst>
</file>

<file path=ppt/tags/tag10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2fPTrW2D_files\slide0001_image001.png"/>
</p:tagLst>
</file>

<file path=ppt/tags/tag10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hICXqfrT_files\slide0001_image001.png"/>
</p:tagLst>
</file>

<file path=ppt/tags/tag10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H5LFROLf_files\slide0001_image001.pn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33V1Wi__F0iwdmLal2CpyQ"/>
</p:tagLst>
</file>

<file path=ppt/tags/tag11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QMuut5Yg_files\slide0001_image001.pn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HP4g1SKp0yKzYWViXNtR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uspb3vgD0Gx.8H3YX2G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pNkdcB1xUGkyui4FHL4t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d7tRs5gBUOp.iWONwsEi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wi2FOwMMkm68bygFDQl2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A2k.Y.kskW1Mgmeniqyv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GEdPfXIDmUqE_vd6LhDXM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g9pECzHLjk6iXz24l7_W9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zA.hFGgcl0GhVuGtluppu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zV4RukiNNEmPfoHSHKiN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N2MkqZVpHUOB4HLuWTvUu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iS7QYbAwkeAmFIOQ0Vx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mJEkK4Q30qbofFAhLjPw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IFH1Psihtkie6SLIvzkPh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URqp1wvfl02tmlVnB1FWm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V6ciydCbxkqhcOzEI4flj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PUCATSdC0kKRMiZMNGmnf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yn1a4b8HPkaNxSPPXgrpL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ZfLC0Ff3qUeSqGnGxs.jg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5w4wVuWoESC65qX1BpvY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r4xu.dsHyEWPWef1adaxt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ErRCTiz1wUSk7VpigtROB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A8lQX0Rp2Eefq_41lc.6n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VtQL3KOYJ0aIKtmRuJU10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Sf4QdA25XkaBUDjr4yES_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EqdPoEI0.UaoUJgb4F4j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v9hZFK4TjE.sxIqQiznoD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5v4OZYxOcUehEq2jsAAY3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Y6024hJVU6_EPRvmf070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OV1LAc8VuUeUgJyO1Hp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16ucXZWUNUCjaciwdGyza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C3F6flkAU6_Rd1W96nmq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AjBmPw_l0Em0L6jsNb0J3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IvU_5h3nakibIuBN3fKQ6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54Co1PvIIky67yVXHx19X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_nbrLAu8gEu4_5fToAJJR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3IIZ3WURkqzSBOACjR64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7S8f0lg980Ol2v21O4o1d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b2zo.bCTj0mWzF_gxP5l7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IvU_5h3nakibIuBN3fKQ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c3IIZ3WURkqzSBOACjR64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k0h5Vz2puEmr0fUXjNUkD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euspb3vgD0Gx.8H3YX2G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euspb3vgD0Gx.8H3YX2Gv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euspb3vgD0Gx.8H3YX2Gv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euspb3vgD0Gx.8H3YX2Gv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euspb3vgD0Gx.8H3YX2Gv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qC3F6flkAU6_Rd1W96nmq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54Co1PvIIky67yVXHx19X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rYPNbLWR0a2Z7r0I87th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YtMN3laFNkOL3V1CNOxxC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ZrYPNbLWR0a2Z7r0I87th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3RcM7hvozki8xMsGGwgxz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REeCEAb4Ik24jCHnB2MQyQ"/>
</p:tagLst>
</file>

<file path=ppt/tags/tag61.xml><?xml version="1.0" encoding="utf-8"?>
<p:tagLst xmlns:a="http://schemas.openxmlformats.org/drawingml/2006/main" xmlns:r="http://schemas.openxmlformats.org/officeDocument/2006/relationships" xmlns:p="http://schemas.openxmlformats.org/presentationml/2006/main">
  <p:tag name="AUDIO_ID" val="409"/>
  <p:tag name="ELAPSEDTIME" val="239.1"/>
  <p:tag name="ANNOTATION_COUNT" val="0"/>
  <p:tag name="ARTICULATE_SLIDE_NAV" val="16"/>
  <p:tag name="ARTICULATE_SLIDE_GUID" val="d73108c6-d7ad-4548-bba8-8fbc2103517c"/>
</p:tagLst>
</file>

<file path=ppt/tags/tag6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c3Y60b3N_files\slide0001_image001.png"/>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vAWgCcbO_files\slide0001_image001.png"/>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gGfSpRcN_files\slide0001_image001.png"/>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tbI5r4wM_files\slide0001_image001.png"/>
</p:tagLst>
</file>

<file path=ppt/tags/tag6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TV3zFCHb_files\slide0001_image001.png"/>
</p:tagLst>
</file>

<file path=ppt/tags/tag6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U2HJitLX_files\slide0001_image001.png"/>
</p:tagLst>
</file>

<file path=ppt/tags/tag6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4bBMmb3J_files\slide0001_image001.png"/>
</p:tagLst>
</file>

<file path=ppt/tags/tag6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ofauMkVr_files\slide0001_image001.pn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2tHnSH3eq0K_jOUnYheytQ"/>
</p:tagLst>
</file>

<file path=ppt/tags/tag7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PjQotl31_files\slide0001_image001.png"/>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G8lZggrG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GeAzBXoO_files\slide0001_image001.png"/>
</p:tagLst>
</file>

<file path=ppt/tags/tag7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usemqgcuUqirCEYTvhDGg"/>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1VDKB90t_files\slide0001_image001.png"/>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KPvepCfmn0O1SnTlo99U9w"/>
</p:tagLst>
</file>

<file path=ppt/tags/tag9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91.xml><?xml version="1.0" encoding="utf-8"?>
<p:tagLst xmlns:a="http://schemas.openxmlformats.org/drawingml/2006/main" xmlns:r="http://schemas.openxmlformats.org/officeDocument/2006/relationships" xmlns:p="http://schemas.openxmlformats.org/presentationml/2006/main">
  <p:tag name="AUDIO_ID" val="408"/>
  <p:tag name="ELAPSEDTIME" val="95.3"/>
  <p:tag name="ANNOTATION_COUNT" val="0"/>
  <p:tag name="ARTICULATE_SLIDE_NAV" val="17"/>
  <p:tag name="ARTICULATE_SLIDE_GUID" val="c8cea5a8-3353-4641-9496-97214a82a2fd"/>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pmcEPY5i_files\slide0001_image001.png"/>
</p:tagLst>
</file>

<file path=ppt/tags/tag9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TSEqifxp_files\slide0001_image001.png"/>
</p:tagLst>
</file>

<file path=ppt/tags/tag9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xyGZXe9P_files\slide0001_image001.png"/>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TQUk2eH7_files\slide0001_image001.png"/>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9yW59OKi_files\slide0001_image001.png"/>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eUWtj5Nh_files\slide0001_image001.png"/>
</p:tagLst>
</file>

<file path=ppt/tags/tag9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kbXw24Pm_files\slide0001_image001.png"/>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D:\USERPR~1\LMARIO~1.PTC\LOCALS~1\Temp\articulate\presenter\imgtemp\Tp8nyDdc_files\slide0001_image001.png"/>
</p:tagLst>
</file>

<file path=ppt/theme/theme1.xml><?xml version="1.0" encoding="utf-8"?>
<a:theme xmlns:a="http://schemas.openxmlformats.org/drawingml/2006/main" name="Office Theme">
  <a:themeElements>
    <a:clrScheme name="PTC_template_2010">
      <a:dk1>
        <a:srgbClr val="4D4D4F"/>
      </a:dk1>
      <a:lt1>
        <a:srgbClr val="FFFFFF"/>
      </a:lt1>
      <a:dk2>
        <a:srgbClr val="F78E1E"/>
      </a:dk2>
      <a:lt2>
        <a:srgbClr val="FFC637"/>
      </a:lt2>
      <a:accent1>
        <a:srgbClr val="0067B4"/>
      </a:accent1>
      <a:accent2>
        <a:srgbClr val="75BEE9"/>
      </a:accent2>
      <a:accent3>
        <a:srgbClr val="6FAEAB"/>
      </a:accent3>
      <a:accent4>
        <a:srgbClr val="8DC85A"/>
      </a:accent4>
      <a:accent5>
        <a:srgbClr val="D5E04D"/>
      </a:accent5>
      <a:accent6>
        <a:srgbClr val="BFBFBF"/>
      </a:accent6>
      <a:hlink>
        <a:srgbClr val="BE1E2D"/>
      </a:hlink>
      <a:folHlink>
        <a:srgbClr val="E08C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theme>
</file>

<file path=ppt/theme/theme2.xml><?xml version="1.0" encoding="utf-8"?>
<a:theme xmlns:a="http://schemas.openxmlformats.org/drawingml/2006/main" name="1_Office Theme">
  <a:themeElements>
    <a:clrScheme name="PTC_template_2010">
      <a:dk1>
        <a:srgbClr val="4D4D4F"/>
      </a:dk1>
      <a:lt1>
        <a:srgbClr val="FFFFFF"/>
      </a:lt1>
      <a:dk2>
        <a:srgbClr val="F78E1E"/>
      </a:dk2>
      <a:lt2>
        <a:srgbClr val="FFC637"/>
      </a:lt2>
      <a:accent1>
        <a:srgbClr val="0067B4"/>
      </a:accent1>
      <a:accent2>
        <a:srgbClr val="75BEE9"/>
      </a:accent2>
      <a:accent3>
        <a:srgbClr val="6FAEAB"/>
      </a:accent3>
      <a:accent4>
        <a:srgbClr val="8DC85A"/>
      </a:accent4>
      <a:accent5>
        <a:srgbClr val="D5E04D"/>
      </a:accent5>
      <a:accent6>
        <a:srgbClr val="BFBFBF"/>
      </a:accent6>
      <a:hlink>
        <a:srgbClr val="BE1E2D"/>
      </a:hlink>
      <a:folHlink>
        <a:srgbClr val="E08C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TC_template_2010">
    <a:dk1>
      <a:srgbClr val="4D4D4F"/>
    </a:dk1>
    <a:lt1>
      <a:srgbClr val="FFFFFF"/>
    </a:lt1>
    <a:dk2>
      <a:srgbClr val="F78E1E"/>
    </a:dk2>
    <a:lt2>
      <a:srgbClr val="FFC637"/>
    </a:lt2>
    <a:accent1>
      <a:srgbClr val="0067B4"/>
    </a:accent1>
    <a:accent2>
      <a:srgbClr val="75BEE9"/>
    </a:accent2>
    <a:accent3>
      <a:srgbClr val="6FAEAB"/>
    </a:accent3>
    <a:accent4>
      <a:srgbClr val="8DC85A"/>
    </a:accent4>
    <a:accent5>
      <a:srgbClr val="D5E04D"/>
    </a:accent5>
    <a:accent6>
      <a:srgbClr val="BFBFBF"/>
    </a:accent6>
    <a:hlink>
      <a:srgbClr val="BE1E2D"/>
    </a:hlink>
    <a:folHlink>
      <a:srgbClr val="E08C75"/>
    </a:folHlink>
  </a:clrScheme>
</a:themeOverride>
</file>

<file path=ppt/theme/themeOverride2.xml><?xml version="1.0" encoding="utf-8"?>
<a:themeOverride xmlns:a="http://schemas.openxmlformats.org/drawingml/2006/main">
  <a:clrScheme name="PTC_template_2010">
    <a:dk1>
      <a:srgbClr val="4D4D4F"/>
    </a:dk1>
    <a:lt1>
      <a:srgbClr val="FFFFFF"/>
    </a:lt1>
    <a:dk2>
      <a:srgbClr val="F78E1E"/>
    </a:dk2>
    <a:lt2>
      <a:srgbClr val="FFC637"/>
    </a:lt2>
    <a:accent1>
      <a:srgbClr val="0067B4"/>
    </a:accent1>
    <a:accent2>
      <a:srgbClr val="75BEE9"/>
    </a:accent2>
    <a:accent3>
      <a:srgbClr val="6FAEAB"/>
    </a:accent3>
    <a:accent4>
      <a:srgbClr val="8DC85A"/>
    </a:accent4>
    <a:accent5>
      <a:srgbClr val="D5E04D"/>
    </a:accent5>
    <a:accent6>
      <a:srgbClr val="BFBFBF"/>
    </a:accent6>
    <a:hlink>
      <a:srgbClr val="BE1E2D"/>
    </a:hlink>
    <a:folHlink>
      <a:srgbClr val="E08C75"/>
    </a:folHlink>
  </a:clrScheme>
</a:themeOverride>
</file>

<file path=docProps/app.xml><?xml version="1.0" encoding="utf-8"?>
<Properties xmlns="http://schemas.openxmlformats.org/officeDocument/2006/extended-properties" xmlns:vt="http://schemas.openxmlformats.org/officeDocument/2006/docPropsVTypes">
  <Template/>
  <TotalTime>671</TotalTime>
  <Words>5084</Words>
  <Application>Microsoft Office PowerPoint</Application>
  <PresentationFormat>화면 슬라이드 쇼(4:3)</PresentationFormat>
  <Paragraphs>1550</Paragraphs>
  <Slides>74</Slides>
  <Notes>16</Notes>
  <HiddenSlides>1</HiddenSlides>
  <MMClips>0</MMClips>
  <ScaleCrop>false</ScaleCrop>
  <HeadingPairs>
    <vt:vector size="6" baseType="variant">
      <vt:variant>
        <vt:lpstr>테마</vt:lpstr>
      </vt:variant>
      <vt:variant>
        <vt:i4>2</vt:i4>
      </vt:variant>
      <vt:variant>
        <vt:lpstr>포함된 OLE 서버</vt:lpstr>
      </vt:variant>
      <vt:variant>
        <vt:i4>1</vt:i4>
      </vt:variant>
      <vt:variant>
        <vt:lpstr>슬라이드 제목</vt:lpstr>
      </vt:variant>
      <vt:variant>
        <vt:i4>74</vt:i4>
      </vt:variant>
    </vt:vector>
  </HeadingPairs>
  <TitlesOfParts>
    <vt:vector size="77" baseType="lpstr">
      <vt:lpstr>Office Theme</vt:lpstr>
      <vt:lpstr>1_Office Theme</vt:lpstr>
      <vt:lpstr>Visio</vt:lpstr>
      <vt:lpstr>Integrity Overview</vt:lpstr>
      <vt:lpstr>1. 회사 소개</vt:lpstr>
      <vt:lpstr>회사 소개 </vt:lpstr>
      <vt:lpstr>자동차 반도체 시장 규모</vt:lpstr>
      <vt:lpstr>자동차용 소프트웨어 시장 규모</vt:lpstr>
      <vt:lpstr>Functional Safety (ISO 26262)</vt:lpstr>
      <vt:lpstr>Rich Domain Model to Meet Requirements</vt:lpstr>
      <vt:lpstr>ISO 26262 - Breakdown</vt:lpstr>
      <vt:lpstr>Process Control and Visualization – OEM View </vt:lpstr>
      <vt:lpstr>PTC’s ALM System</vt:lpstr>
      <vt:lpstr>PTC Solutions - Multi-Discipline Systems Engineering</vt:lpstr>
      <vt:lpstr>ALM Solution의 이해</vt:lpstr>
      <vt:lpstr>Integrity Architecture</vt:lpstr>
      <vt:lpstr>Staging Server Architecture</vt:lpstr>
      <vt:lpstr>MKS Federated Server Architecture™</vt:lpstr>
      <vt:lpstr>ALM Data Model</vt:lpstr>
      <vt:lpstr>PTC’s Product Development System</vt:lpstr>
      <vt:lpstr>Integrity + Windchill: A Powerful Combination!</vt:lpstr>
      <vt:lpstr>추적성 (Traceability)</vt:lpstr>
      <vt:lpstr>요구사항 관리</vt:lpstr>
      <vt:lpstr>요구사항 관리 (Requirement Management)</vt:lpstr>
      <vt:lpstr>요구사항 관리 (Requirement Management)</vt:lpstr>
      <vt:lpstr>요구사항 관리 (Requirement Management)</vt:lpstr>
      <vt:lpstr>요구사항 관리 (Requirement Management)</vt:lpstr>
      <vt:lpstr>요구사항 관리 (Requirement Management)</vt:lpstr>
      <vt:lpstr>요구사항 관리 (Requirement Management)</vt:lpstr>
      <vt:lpstr>요구사항 관리 (Requirement Management)</vt:lpstr>
      <vt:lpstr>요구사항 관리 (Requirement Management)</vt:lpstr>
      <vt:lpstr>요구사항 관리 (Requirement Management)</vt:lpstr>
      <vt:lpstr>요구사항 관리 (Requirement Management)</vt:lpstr>
      <vt:lpstr>요구사항 관리 (Requirement Management)</vt:lpstr>
      <vt:lpstr>프로젝트 관리</vt:lpstr>
      <vt:lpstr>프로젝트 관리 (Project Management)</vt:lpstr>
      <vt:lpstr>프로젝트 관리 (Project Management)</vt:lpstr>
      <vt:lpstr>프로젝트 관리 (Project Management)</vt:lpstr>
      <vt:lpstr>프로젝트 관리 (Project Management)</vt:lpstr>
      <vt:lpstr>프로젝트 관리 (Project Management)</vt:lpstr>
      <vt:lpstr>프로젝트 관리 (Project Management)</vt:lpstr>
      <vt:lpstr>프로젝트 관리 (Project Management)</vt:lpstr>
      <vt:lpstr>프로젝트 관리 (Project Management)</vt:lpstr>
      <vt:lpstr>변화 관리</vt:lpstr>
      <vt:lpstr>ISO 26262 Mapping</vt:lpstr>
      <vt:lpstr>ISO 26262 Part 8-8 Change Management Reference</vt:lpstr>
      <vt:lpstr>변화 관리 (Change Management)</vt:lpstr>
      <vt:lpstr>변화 관리 (Change Management)</vt:lpstr>
      <vt:lpstr>변화 관리 (Change Management)</vt:lpstr>
      <vt:lpstr>변화관리 (Activity For Requirement Management)</vt:lpstr>
      <vt:lpstr>변화관리 (Activity For Test Management)</vt:lpstr>
      <vt:lpstr>변화 관리 (Activity For Configuration Management)</vt:lpstr>
      <vt:lpstr>변화 관리 (Activity For Test Management)</vt:lpstr>
      <vt:lpstr>이슈 트렉킹 (Issue Tracking)</vt:lpstr>
      <vt:lpstr>Change Management (Defect/Issue) in ALM</vt:lpstr>
      <vt:lpstr>Defect / Issue Management with PLM</vt:lpstr>
      <vt:lpstr>결함 관리 (Defect Management)</vt:lpstr>
      <vt:lpstr>결함 관리 (Defect Management)</vt:lpstr>
      <vt:lpstr>결함 관리 (Defect Management)</vt:lpstr>
      <vt:lpstr>결함 관리 (Defect Management)</vt:lpstr>
      <vt:lpstr>테스트 관리</vt:lpstr>
      <vt:lpstr>테스트 관리 (Test Management)</vt:lpstr>
      <vt:lpstr>테스트 관리 (Test Management)</vt:lpstr>
      <vt:lpstr>테스트 관리 (Test Management)</vt:lpstr>
      <vt:lpstr>테스트 관리 (Test Management)</vt:lpstr>
      <vt:lpstr>테스트 관리 (Test Management)</vt:lpstr>
      <vt:lpstr>툴 체인</vt:lpstr>
      <vt:lpstr>Tool Chain Architecture</vt:lpstr>
      <vt:lpstr>Tool Chain Architecture</vt:lpstr>
      <vt:lpstr>PowerPoint 프레젠테이션</vt:lpstr>
      <vt:lpstr>Performance</vt:lpstr>
      <vt:lpstr>Reference</vt:lpstr>
      <vt:lpstr>Reference</vt:lpstr>
      <vt:lpstr>Why Integrity?</vt:lpstr>
      <vt:lpstr>Why Integrity? contd…</vt:lpstr>
      <vt:lpstr>Why Integrity? contd…</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Accelerating Product Innovation with Software System Lifecycle Management</dc:title>
  <dc:creator>win7klee</dc:creator>
  <cp:lastModifiedBy>Lee, Keun Eel</cp:lastModifiedBy>
  <cp:revision>90</cp:revision>
  <dcterms:created xsi:type="dcterms:W3CDTF">2012-03-06T04:15:54Z</dcterms:created>
  <dcterms:modified xsi:type="dcterms:W3CDTF">2012-08-27T06:38:10Z</dcterms:modified>
</cp:coreProperties>
</file>